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58" y="-2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332656"/>
            <a:ext cx="7851648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ea typeface="+mj-ea"/>
                <a:cs typeface="Consolas" pitchFamily="49" charset="0"/>
              </a:rPr>
              <a:t>Stinger</a:t>
            </a:r>
            <a:endParaRPr kumimoji="0" lang="bg-BG" sz="72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ea typeface="+mj-ea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9552" y="4221088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JavaScript UI and DOM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Teamwork</a:t>
            </a: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7544" y="2852936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dirty="0" smtClean="0">
                <a:solidFill>
                  <a:schemeClr val="tx1">
                    <a:tint val="75000"/>
                  </a:schemeClr>
                </a:solidFill>
              </a:rPr>
              <a:t>Just Shoot Me</a:t>
            </a:r>
            <a:endParaRPr kumimoji="0" lang="bg-BG" sz="6600" b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6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 descr="C:\Users\Петя\Desktop\изтеглен файл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36912"/>
            <a:ext cx="17907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b="1" i="1" dirty="0" smtClean="0">
                <a:latin typeface="+mn-lt"/>
              </a:rPr>
              <a:t>Stinger</a:t>
            </a:r>
            <a:r>
              <a:rPr lang="en-US" b="1" i="1" dirty="0" smtClean="0">
                <a:latin typeface="+mn-lt"/>
              </a:rPr>
              <a:t> </a:t>
            </a:r>
            <a:r>
              <a:rPr lang="en-US" b="1" i="1" dirty="0" smtClean="0">
                <a:latin typeface="+mn-lt"/>
              </a:rPr>
              <a:t>Team</a:t>
            </a:r>
            <a:endParaRPr lang="bg-BG" b="1" i="1" dirty="0">
              <a:latin typeface="+mn-lt"/>
            </a:endParaRPr>
          </a:p>
        </p:txBody>
      </p:sp>
      <p:pic>
        <p:nvPicPr>
          <p:cNvPr id="2050" name="Picture 2" descr="C:\Users\Петя\Desktop\tomi hrist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44824"/>
            <a:ext cx="1728192" cy="1728192"/>
          </a:xfrm>
          <a:prstGeom prst="rect">
            <a:avLst/>
          </a:prstGeom>
          <a:noFill/>
        </p:spPr>
      </p:pic>
      <p:pic>
        <p:nvPicPr>
          <p:cNvPr id="2051" name="Picture 3" descr="C:\Users\Петя\Desktop\tito tit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81128"/>
            <a:ext cx="1728192" cy="1728192"/>
          </a:xfrm>
          <a:prstGeom prst="rect">
            <a:avLst/>
          </a:prstGeom>
          <a:noFill/>
        </p:spPr>
      </p:pic>
      <p:pic>
        <p:nvPicPr>
          <p:cNvPr id="2052" name="Picture 4" descr="C:\Users\Петя\Desktop\nikolay atanas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581128"/>
            <a:ext cx="1728193" cy="1728192"/>
          </a:xfrm>
          <a:prstGeom prst="rect">
            <a:avLst/>
          </a:prstGeom>
          <a:noFill/>
        </p:spPr>
      </p:pic>
      <p:pic>
        <p:nvPicPr>
          <p:cNvPr id="2053" name="Picture 5" descr="C:\Users\Петя\Desktop\plamen paun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916832"/>
            <a:ext cx="1728192" cy="1728192"/>
          </a:xfrm>
          <a:prstGeom prst="rect">
            <a:avLst/>
          </a:prstGeom>
          <a:noFill/>
        </p:spPr>
      </p:pic>
      <p:pic>
        <p:nvPicPr>
          <p:cNvPr id="2054" name="Picture 6" descr="C:\Users\Петя\Desktop\marto veshe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4581128"/>
            <a:ext cx="1728192" cy="1728192"/>
          </a:xfrm>
          <a:prstGeom prst="rect">
            <a:avLst/>
          </a:prstGeom>
          <a:noFill/>
        </p:spPr>
      </p:pic>
      <p:pic>
        <p:nvPicPr>
          <p:cNvPr id="2055" name="Picture 7" descr="C:\Users\Петя\Desktop\zlatka todorov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844824"/>
            <a:ext cx="1728192" cy="1728192"/>
          </a:xfrm>
          <a:prstGeom prst="rect">
            <a:avLst/>
          </a:prstGeom>
          <a:noFill/>
        </p:spPr>
      </p:pic>
      <p:sp>
        <p:nvSpPr>
          <p:cNvPr id="11" name="Текстово поле 10"/>
          <p:cNvSpPr txBox="1"/>
          <p:nvPr/>
        </p:nvSpPr>
        <p:spPr>
          <a:xfrm>
            <a:off x="262778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pepsi_555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1844824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2627784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Petya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Kostova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7020272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Tomi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Hristov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020272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tomi.hristov.5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23528" y="14127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Zlatka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Todorova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471601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Plamen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Paunov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323528" y="35730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tx2"/>
                </a:solidFill>
              </a:rPr>
              <a:t>zlatka.todorova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478802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Puncky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1403648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Tito </a:t>
            </a:r>
            <a:r>
              <a:rPr lang="en-US" b="1" i="1" dirty="0" err="1" smtClean="0">
                <a:solidFill>
                  <a:schemeClr val="tx2"/>
                </a:solidFill>
              </a:rPr>
              <a:t>Titov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1403648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tito_t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3563888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Marto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Veshev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5796136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Nikolay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Atanasov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0" name="Текстово поле 29"/>
          <p:cNvSpPr txBox="1"/>
          <p:nvPr/>
        </p:nvSpPr>
        <p:spPr>
          <a:xfrm>
            <a:off x="3635896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vesheff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5940152" y="6309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ni4ka7a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Game description</a:t>
            </a:r>
            <a:endParaRPr lang="bg-BG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Game Rules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Points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Features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Петя\Desktop\New folder\resources\images\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5763245" cy="3758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+mn-lt"/>
                <a:cs typeface="Consolas" pitchFamily="49" charset="0"/>
              </a:rPr>
              <a:t>Code Demo</a:t>
            </a:r>
            <a:endParaRPr lang="bg-BG" sz="48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41</Words>
  <Application>Microsoft Office PowerPoint</Application>
  <PresentationFormat>Презентация на цял екран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Stinger Team</vt:lpstr>
      <vt:lpstr>Game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56</cp:revision>
  <dcterms:created xsi:type="dcterms:W3CDTF">2015-07-30T17:33:26Z</dcterms:created>
  <dcterms:modified xsi:type="dcterms:W3CDTF">2015-07-30T19:35:50Z</dcterms:modified>
</cp:coreProperties>
</file>