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58" y="-2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лавие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17" name="Подзаглавие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bg-BG" smtClean="0"/>
              <a:t>Щракнете, за да редактирате стила на подзаглавията в образеца</a:t>
            </a:r>
            <a:endParaRPr kumimoji="0" lang="en-US"/>
          </a:p>
        </p:txBody>
      </p:sp>
      <p:sp>
        <p:nvSpPr>
          <p:cNvPr id="30" name="Контейнер за 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30.7.2015 г.</a:t>
            </a:fld>
            <a:endParaRPr lang="bg-BG"/>
          </a:p>
        </p:txBody>
      </p:sp>
      <p:sp>
        <p:nvSpPr>
          <p:cNvPr id="19" name="Контейнер за долния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7" name="Контейнер за номер на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30.7.2015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30.7.2015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30.7.2015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30.7.2015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30.7.2015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30.7.2015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30.7.2015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30.7.2015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30.7.2015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ник с един скосен и заоблен ъгъл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авоъгълен триъгъл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30.7.2015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bg-BG" smtClean="0"/>
              <a:t>Щракнете върху иконата, за да добавите картина</a:t>
            </a:r>
            <a:endParaRPr kumimoji="0" lang="en-US" dirty="0"/>
          </a:p>
        </p:txBody>
      </p:sp>
      <p:sp>
        <p:nvSpPr>
          <p:cNvPr id="10" name="Свободна форма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Свободна форма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вободна форма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Свободна форма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Контейнер за заглавие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0" name="Текстов контейне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kumimoji="0" lang="bg-BG" smtClean="0"/>
              <a:t>Второ ниво</a:t>
            </a:r>
          </a:p>
          <a:p>
            <a:pPr lvl="2" eaLnBrk="1" latinLnBrk="0" hangingPunct="1"/>
            <a:r>
              <a:rPr kumimoji="0" lang="bg-BG" smtClean="0"/>
              <a:t>Трето ниво</a:t>
            </a:r>
          </a:p>
          <a:p>
            <a:pPr lvl="3" eaLnBrk="1" latinLnBrk="0" hangingPunct="1"/>
            <a:r>
              <a:rPr kumimoji="0" lang="bg-BG" smtClean="0"/>
              <a:t>Четвърто ниво</a:t>
            </a:r>
          </a:p>
          <a:p>
            <a:pPr lvl="4" eaLnBrk="1" latinLnBrk="0" hangingPunct="1"/>
            <a:r>
              <a:rPr kumimoji="0" lang="bg-BG" smtClean="0"/>
              <a:t>Пето ниво</a:t>
            </a:r>
            <a:endParaRPr kumimoji="0" lang="en-US"/>
          </a:p>
        </p:txBody>
      </p:sp>
      <p:sp>
        <p:nvSpPr>
          <p:cNvPr id="10" name="Контейнер за 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30.7.2015 г.</a:t>
            </a:fld>
            <a:endParaRPr lang="bg-BG"/>
          </a:p>
        </p:txBody>
      </p:sp>
      <p:sp>
        <p:nvSpPr>
          <p:cNvPr id="22" name="Контейнер за долния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8" name="Контейнер за номер на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grpSp>
        <p:nvGrpSpPr>
          <p:cNvPr id="2" name="Групиране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Свободна форма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Свободна форма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23528" y="332656"/>
            <a:ext cx="7851648" cy="2592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ea typeface="+mj-ea"/>
                <a:cs typeface="Consolas" pitchFamily="49" charset="0"/>
              </a:rPr>
              <a:t>Stinger</a:t>
            </a:r>
            <a:endParaRPr kumimoji="0" lang="bg-BG" sz="7200" b="1" i="1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ea typeface="+mj-ea"/>
              <a:cs typeface="Consolas" pitchFamily="49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67544" y="4293096"/>
            <a:ext cx="7854696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>
              <a:spcBef>
                <a:spcPct val="20000"/>
              </a:spcBef>
            </a:pPr>
            <a:r>
              <a:rPr lang="en-US" sz="3200" b="1" dirty="0" smtClean="0"/>
              <a:t>JavaScript UI and DOM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Teamwork</a:t>
            </a:r>
            <a:endParaRPr kumimoji="0" lang="bg-BG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3568" y="2276872"/>
            <a:ext cx="7854696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bg-BG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51520" y="2780928"/>
            <a:ext cx="7854696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6600" dirty="0" smtClean="0">
                <a:solidFill>
                  <a:schemeClr val="tx1">
                    <a:tint val="75000"/>
                  </a:schemeClr>
                </a:solidFill>
              </a:rPr>
              <a:t>Just Shoot Me</a:t>
            </a:r>
            <a:endParaRPr kumimoji="0" lang="bg-BG" sz="6600" b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bg-BG" sz="66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026" name="Picture 2" descr="C:\Users\Петя\Desktop\изтеглен файл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564904"/>
            <a:ext cx="1790700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pPr algn="ctr"/>
            <a:r>
              <a:rPr lang="en-US" b="1" i="1" dirty="0" smtClean="0">
                <a:latin typeface="+mn-lt"/>
              </a:rPr>
              <a:t>Stinger Team</a:t>
            </a:r>
            <a:endParaRPr lang="bg-BG" b="1" i="1" dirty="0">
              <a:latin typeface="+mn-lt"/>
            </a:endParaRPr>
          </a:p>
        </p:txBody>
      </p:sp>
      <p:pic>
        <p:nvPicPr>
          <p:cNvPr id="2050" name="Picture 2" descr="C:\Users\Петя\Desktop\tomi hristo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1844824"/>
            <a:ext cx="1728192" cy="1728192"/>
          </a:xfrm>
          <a:prstGeom prst="rect">
            <a:avLst/>
          </a:prstGeom>
          <a:noFill/>
        </p:spPr>
      </p:pic>
      <p:pic>
        <p:nvPicPr>
          <p:cNvPr id="2051" name="Picture 3" descr="C:\Users\Петя\Desktop\tito titov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4581128"/>
            <a:ext cx="1728192" cy="1728192"/>
          </a:xfrm>
          <a:prstGeom prst="rect">
            <a:avLst/>
          </a:prstGeom>
          <a:noFill/>
        </p:spPr>
      </p:pic>
      <p:pic>
        <p:nvPicPr>
          <p:cNvPr id="2052" name="Picture 4" descr="C:\Users\Петя\Desktop\nikolay atanasov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4581128"/>
            <a:ext cx="1728193" cy="1728192"/>
          </a:xfrm>
          <a:prstGeom prst="rect">
            <a:avLst/>
          </a:prstGeom>
          <a:noFill/>
        </p:spPr>
      </p:pic>
      <p:pic>
        <p:nvPicPr>
          <p:cNvPr id="2053" name="Picture 5" descr="C:\Users\Петя\Desktop\plamen paunov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4" y="1916832"/>
            <a:ext cx="1728192" cy="1728192"/>
          </a:xfrm>
          <a:prstGeom prst="rect">
            <a:avLst/>
          </a:prstGeom>
          <a:noFill/>
        </p:spPr>
      </p:pic>
      <p:pic>
        <p:nvPicPr>
          <p:cNvPr id="2054" name="Picture 6" descr="C:\Users\Петя\Desktop\marto veshev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35896" y="4581128"/>
            <a:ext cx="1728192" cy="1728192"/>
          </a:xfrm>
          <a:prstGeom prst="rect">
            <a:avLst/>
          </a:prstGeom>
          <a:noFill/>
        </p:spPr>
      </p:pic>
      <p:pic>
        <p:nvPicPr>
          <p:cNvPr id="2055" name="Picture 7" descr="C:\Users\Петя\Desktop\zlatka todorova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1844824"/>
            <a:ext cx="1728192" cy="1728192"/>
          </a:xfrm>
          <a:prstGeom prst="rect">
            <a:avLst/>
          </a:prstGeom>
          <a:noFill/>
        </p:spPr>
      </p:pic>
      <p:sp>
        <p:nvSpPr>
          <p:cNvPr id="11" name="Текстово поле 10"/>
          <p:cNvSpPr txBox="1"/>
          <p:nvPr/>
        </p:nvSpPr>
        <p:spPr>
          <a:xfrm>
            <a:off x="2627784" y="364502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pepsi_555</a:t>
            </a:r>
            <a:endParaRPr lang="en-US" b="1" i="1" dirty="0">
              <a:solidFill>
                <a:schemeClr val="tx2"/>
              </a:solidFill>
            </a:endParaRPr>
          </a:p>
        </p:txBody>
      </p:sp>
      <p:pic>
        <p:nvPicPr>
          <p:cNvPr id="2058" name="Picture 10" descr="C:\Users\Петя\Desktop\1653279_10152819871929019_4408923774570508527_n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27784" y="1844824"/>
            <a:ext cx="1728192" cy="1795041"/>
          </a:xfrm>
          <a:prstGeom prst="rect">
            <a:avLst/>
          </a:prstGeom>
          <a:noFill/>
        </p:spPr>
      </p:pic>
      <p:sp>
        <p:nvSpPr>
          <p:cNvPr id="17" name="Текстово поле 16"/>
          <p:cNvSpPr txBox="1"/>
          <p:nvPr/>
        </p:nvSpPr>
        <p:spPr>
          <a:xfrm>
            <a:off x="2627784" y="148478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solidFill>
                  <a:schemeClr val="tx2"/>
                </a:solidFill>
              </a:rPr>
              <a:t>Petya</a:t>
            </a:r>
            <a:r>
              <a:rPr lang="en-US" b="1" i="1" dirty="0" smtClean="0">
                <a:solidFill>
                  <a:schemeClr val="tx2"/>
                </a:solidFill>
              </a:rPr>
              <a:t> </a:t>
            </a:r>
            <a:r>
              <a:rPr lang="en-US" b="1" i="1" dirty="0" err="1" smtClean="0">
                <a:solidFill>
                  <a:schemeClr val="tx2"/>
                </a:solidFill>
              </a:rPr>
              <a:t>Kostova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19" name="Текстово поле 18"/>
          <p:cNvSpPr txBox="1"/>
          <p:nvPr/>
        </p:nvSpPr>
        <p:spPr>
          <a:xfrm>
            <a:off x="7020272" y="148478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solidFill>
                  <a:schemeClr val="tx2"/>
                </a:solidFill>
              </a:rPr>
              <a:t>Tomi</a:t>
            </a:r>
            <a:r>
              <a:rPr lang="en-US" b="1" i="1" dirty="0" smtClean="0">
                <a:solidFill>
                  <a:schemeClr val="tx2"/>
                </a:solidFill>
              </a:rPr>
              <a:t> </a:t>
            </a:r>
            <a:r>
              <a:rPr lang="en-US" b="1" i="1" dirty="0" err="1" smtClean="0">
                <a:solidFill>
                  <a:schemeClr val="tx2"/>
                </a:solidFill>
              </a:rPr>
              <a:t>Hristov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20" name="Текстово поле 19"/>
          <p:cNvSpPr txBox="1"/>
          <p:nvPr/>
        </p:nvSpPr>
        <p:spPr>
          <a:xfrm>
            <a:off x="7020272" y="35730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2"/>
                </a:solidFill>
              </a:rPr>
              <a:t>tomi.hristov.5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21" name="Текстово поле 20"/>
          <p:cNvSpPr txBox="1"/>
          <p:nvPr/>
        </p:nvSpPr>
        <p:spPr>
          <a:xfrm>
            <a:off x="323528" y="148478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solidFill>
                  <a:schemeClr val="tx2"/>
                </a:solidFill>
              </a:rPr>
              <a:t>Zlatka</a:t>
            </a:r>
            <a:r>
              <a:rPr lang="en-US" b="1" i="1" dirty="0" smtClean="0">
                <a:solidFill>
                  <a:schemeClr val="tx2"/>
                </a:solidFill>
              </a:rPr>
              <a:t> </a:t>
            </a:r>
            <a:r>
              <a:rPr lang="en-US" b="1" i="1" dirty="0" err="1" smtClean="0">
                <a:solidFill>
                  <a:schemeClr val="tx2"/>
                </a:solidFill>
              </a:rPr>
              <a:t>Todorova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22" name="Текстово поле 21"/>
          <p:cNvSpPr txBox="1"/>
          <p:nvPr/>
        </p:nvSpPr>
        <p:spPr>
          <a:xfrm>
            <a:off x="4716016" y="148478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solidFill>
                  <a:schemeClr val="tx2"/>
                </a:solidFill>
              </a:rPr>
              <a:t>Plamen</a:t>
            </a:r>
            <a:r>
              <a:rPr lang="en-US" b="1" i="1" dirty="0" smtClean="0">
                <a:solidFill>
                  <a:schemeClr val="tx2"/>
                </a:solidFill>
              </a:rPr>
              <a:t> </a:t>
            </a:r>
            <a:r>
              <a:rPr lang="en-US" b="1" i="1" dirty="0" err="1" smtClean="0">
                <a:solidFill>
                  <a:schemeClr val="tx2"/>
                </a:solidFill>
              </a:rPr>
              <a:t>Paunov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23" name="Текстово поле 22"/>
          <p:cNvSpPr txBox="1"/>
          <p:nvPr/>
        </p:nvSpPr>
        <p:spPr>
          <a:xfrm>
            <a:off x="323528" y="357301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chemeClr val="tx2"/>
                </a:solidFill>
              </a:rPr>
              <a:t>zlatka.todorova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24" name="Текстово поле 23"/>
          <p:cNvSpPr txBox="1"/>
          <p:nvPr/>
        </p:nvSpPr>
        <p:spPr>
          <a:xfrm>
            <a:off x="4788024" y="364502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solidFill>
                  <a:schemeClr val="tx2"/>
                </a:solidFill>
              </a:rPr>
              <a:t>Puncky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26" name="Текстово поле 25"/>
          <p:cNvSpPr txBox="1"/>
          <p:nvPr/>
        </p:nvSpPr>
        <p:spPr>
          <a:xfrm>
            <a:off x="1331640" y="422108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Tito </a:t>
            </a:r>
            <a:r>
              <a:rPr lang="en-US" b="1" i="1" dirty="0" err="1" smtClean="0">
                <a:solidFill>
                  <a:schemeClr val="tx2"/>
                </a:solidFill>
              </a:rPr>
              <a:t>Titov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27" name="Текстово поле 26"/>
          <p:cNvSpPr txBox="1"/>
          <p:nvPr/>
        </p:nvSpPr>
        <p:spPr>
          <a:xfrm>
            <a:off x="1403648" y="63093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solidFill>
                  <a:schemeClr val="tx2"/>
                </a:solidFill>
              </a:rPr>
              <a:t>tito_t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28" name="Текстово поле 27"/>
          <p:cNvSpPr txBox="1"/>
          <p:nvPr/>
        </p:nvSpPr>
        <p:spPr>
          <a:xfrm>
            <a:off x="3563888" y="422108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solidFill>
                  <a:schemeClr val="tx2"/>
                </a:solidFill>
              </a:rPr>
              <a:t>Marto</a:t>
            </a:r>
            <a:r>
              <a:rPr lang="en-US" b="1" i="1" dirty="0" smtClean="0">
                <a:solidFill>
                  <a:schemeClr val="tx2"/>
                </a:solidFill>
              </a:rPr>
              <a:t> </a:t>
            </a:r>
            <a:r>
              <a:rPr lang="en-US" b="1" i="1" dirty="0" err="1" smtClean="0">
                <a:solidFill>
                  <a:schemeClr val="tx2"/>
                </a:solidFill>
              </a:rPr>
              <a:t>Veshev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29" name="Текстово поле 28"/>
          <p:cNvSpPr txBox="1"/>
          <p:nvPr/>
        </p:nvSpPr>
        <p:spPr>
          <a:xfrm>
            <a:off x="5796136" y="42210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solidFill>
                  <a:schemeClr val="tx2"/>
                </a:solidFill>
              </a:rPr>
              <a:t>Nikolay</a:t>
            </a:r>
            <a:r>
              <a:rPr lang="en-US" b="1" i="1" dirty="0" smtClean="0">
                <a:solidFill>
                  <a:schemeClr val="tx2"/>
                </a:solidFill>
              </a:rPr>
              <a:t> </a:t>
            </a:r>
            <a:r>
              <a:rPr lang="en-US" b="1" i="1" dirty="0" err="1" smtClean="0">
                <a:solidFill>
                  <a:schemeClr val="tx2"/>
                </a:solidFill>
              </a:rPr>
              <a:t>Atanasov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30" name="Текстово поле 29"/>
          <p:cNvSpPr txBox="1"/>
          <p:nvPr/>
        </p:nvSpPr>
        <p:spPr>
          <a:xfrm>
            <a:off x="3635896" y="63093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solidFill>
                  <a:schemeClr val="tx2"/>
                </a:solidFill>
              </a:rPr>
              <a:t>vesheff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31" name="Текстово поле 30"/>
          <p:cNvSpPr txBox="1"/>
          <p:nvPr/>
        </p:nvSpPr>
        <p:spPr>
          <a:xfrm>
            <a:off x="5940152" y="63093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ni4ka7a</a:t>
            </a:r>
            <a:endParaRPr lang="en-US" b="1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Game description</a:t>
            </a:r>
            <a:endParaRPr lang="bg-BG" b="1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38912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Game Rules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Points system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Features</a:t>
            </a:r>
            <a:endParaRPr lang="bg-BG" sz="2800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Петя\Desktop\New folder\resources\images\b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780928"/>
            <a:ext cx="5763245" cy="37589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i="1" dirty="0" smtClean="0">
                <a:latin typeface="+mn-lt"/>
                <a:cs typeface="Consolas" pitchFamily="49" charset="0"/>
              </a:rPr>
              <a:t>Code Demo</a:t>
            </a:r>
            <a:endParaRPr lang="bg-BG" sz="4800" b="1" i="1" dirty="0">
              <a:latin typeface="+mn-lt"/>
              <a:cs typeface="Consolas" pitchFamily="49" charset="0"/>
            </a:endParaRPr>
          </a:p>
        </p:txBody>
      </p:sp>
      <p:pic>
        <p:nvPicPr>
          <p:cNvPr id="4" name="Picture 4" descr="C:\Users\Marto\Desktop\Presentation\VisualStudio11Beta_01_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276872"/>
            <a:ext cx="5848952" cy="38884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Харти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71</TotalTime>
  <Words>41</Words>
  <Application>Microsoft Office PowerPoint</Application>
  <PresentationFormat>Презентация на цял екран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5" baseType="lpstr">
      <vt:lpstr>Поток</vt:lpstr>
      <vt:lpstr>Слайд 1</vt:lpstr>
      <vt:lpstr>Stinger Team</vt:lpstr>
      <vt:lpstr>Game description</vt:lpstr>
      <vt:lpstr>Code 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Петя Костова</dc:creator>
  <cp:lastModifiedBy>Петя Костова</cp:lastModifiedBy>
  <cp:revision>59</cp:revision>
  <dcterms:created xsi:type="dcterms:W3CDTF">2015-07-30T17:33:26Z</dcterms:created>
  <dcterms:modified xsi:type="dcterms:W3CDTF">2015-07-30T20:44:46Z</dcterms:modified>
</cp:coreProperties>
</file>