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9" r:id="rId4"/>
    <p:sldMasterId id="2147483807" r:id="rId5"/>
    <p:sldMasterId id="2147483813" r:id="rId6"/>
    <p:sldMasterId id="2147483819" r:id="rId7"/>
    <p:sldMasterId id="2147483909" r:id="rId8"/>
    <p:sldMasterId id="2147483970" r:id="rId9"/>
  </p:sldMasterIdLst>
  <p:notesMasterIdLst>
    <p:notesMasterId r:id="rId11"/>
  </p:notesMasterIdLst>
  <p:handoutMasterIdLst>
    <p:handoutMasterId r:id="rId12"/>
  </p:handoutMasterIdLst>
  <p:sldIdLst>
    <p:sldId id="2076137725" r:id="rId10"/>
  </p:sldIdLst>
  <p:sldSz cx="12192000" cy="6858000"/>
  <p:notesSz cx="6797675" cy="9926638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228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143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1600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521415D9-36F7-43E2-AB2F-B90AF26B5E84}">
      <p14:sectionLst xmlns:p14="http://schemas.microsoft.com/office/powerpoint/2010/main">
        <p14:section name="Standaardsectie" id="{A55784B7-2990-4EBC-9EE2-EEF4FA79AE56}">
          <p14:sldIdLst>
            <p14:sldId id="207613772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imon Loman - Dutch Flower Group" initials="RL-DFG" lastIdx="1" clrIdx="0">
    <p:extLst>
      <p:ext uri="{19B8F6BF-5375-455C-9EA6-DF929625EA0E}">
        <p15:presenceInfo xmlns:p15="http://schemas.microsoft.com/office/powerpoint/2012/main" userId="S::Raimon.Loman@dfg.nl::a729d87f-1e1b-422a-b286-21b56b11cb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B54C"/>
    <a:srgbClr val="5A8A39"/>
    <a:srgbClr val="C0262D"/>
    <a:srgbClr val="5E2382"/>
    <a:srgbClr val="EA6E1F"/>
    <a:srgbClr val="007DC4"/>
    <a:srgbClr val="007EC4"/>
    <a:srgbClr val="81BB59"/>
    <a:srgbClr val="ACD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71" autoAdjust="0"/>
  </p:normalViewPr>
  <p:slideViewPr>
    <p:cSldViewPr snapToGrid="0">
      <p:cViewPr varScale="1">
        <p:scale>
          <a:sx n="87" d="100"/>
          <a:sy n="87" d="100"/>
        </p:scale>
        <p:origin x="139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65D9636E-20C9-4942-974B-B22FD0F12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5EFEE43-F250-41E9-8B5D-25EB99B0EF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EB9B8-B733-4B12-8B89-3F2F451322BD}" type="datetimeFigureOut">
              <a:rPr lang="nl-NL" smtClean="0"/>
              <a:t>2-3-2023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3B45A02-8D72-43D1-AEC0-048CB3E262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14CA0BC-E9E1-44E8-B216-38080AB8CE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518E9-DE3B-4255-BF6E-58AB0697E7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8078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Shape 1224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5" name="Shape 1225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914400" latinLnBrk="0">
      <a:defRPr sz="1200">
        <a:latin typeface="+mn-lt"/>
        <a:ea typeface="+mn-ea"/>
        <a:cs typeface="+mn-cs"/>
        <a:sym typeface="Calibri"/>
      </a:defRPr>
    </a:lvl1pPr>
    <a:lvl2pPr indent="114300" defTabSz="914400" latinLnBrk="0">
      <a:defRPr sz="1200">
        <a:latin typeface="+mn-lt"/>
        <a:ea typeface="+mn-ea"/>
        <a:cs typeface="+mn-cs"/>
        <a:sym typeface="Calibri"/>
      </a:defRPr>
    </a:lvl2pPr>
    <a:lvl3pPr indent="228600" defTabSz="914400" latinLnBrk="0">
      <a:defRPr sz="1200">
        <a:latin typeface="+mn-lt"/>
        <a:ea typeface="+mn-ea"/>
        <a:cs typeface="+mn-cs"/>
        <a:sym typeface="Calibri"/>
      </a:defRPr>
    </a:lvl3pPr>
    <a:lvl4pPr indent="342900" defTabSz="914400" latinLnBrk="0">
      <a:defRPr sz="1200">
        <a:latin typeface="+mn-lt"/>
        <a:ea typeface="+mn-ea"/>
        <a:cs typeface="+mn-cs"/>
        <a:sym typeface="Calibri"/>
      </a:defRPr>
    </a:lvl4pPr>
    <a:lvl5pPr indent="457200" defTabSz="914400" latinLnBrk="0">
      <a:defRPr sz="1200">
        <a:latin typeface="+mn-lt"/>
        <a:ea typeface="+mn-ea"/>
        <a:cs typeface="+mn-cs"/>
        <a:sym typeface="Calibri"/>
      </a:defRPr>
    </a:lvl5pPr>
    <a:lvl6pPr indent="571500" defTabSz="914400" latinLnBrk="0">
      <a:defRPr sz="1200">
        <a:latin typeface="+mn-lt"/>
        <a:ea typeface="+mn-ea"/>
        <a:cs typeface="+mn-cs"/>
        <a:sym typeface="Calibri"/>
      </a:defRPr>
    </a:lvl6pPr>
    <a:lvl7pPr indent="685800" defTabSz="914400" latinLnBrk="0">
      <a:defRPr sz="1200">
        <a:latin typeface="+mn-lt"/>
        <a:ea typeface="+mn-ea"/>
        <a:cs typeface="+mn-cs"/>
        <a:sym typeface="Calibri"/>
      </a:defRPr>
    </a:lvl7pPr>
    <a:lvl8pPr indent="800100" defTabSz="914400" latinLnBrk="0">
      <a:defRPr sz="1200">
        <a:latin typeface="+mn-lt"/>
        <a:ea typeface="+mn-ea"/>
        <a:cs typeface="+mn-cs"/>
        <a:sym typeface="Calibri"/>
      </a:defRPr>
    </a:lvl8pPr>
    <a:lvl9pPr indent="914400" defTabSz="9144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199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A318BEFA-5559-1D41-BAAA-3DF17AC9C0A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4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Titel presentatie</a:t>
            </a:r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1C08B663-1F5E-E041-816D-03FFAF1A400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524000" y="3668188"/>
            <a:ext cx="91440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5857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5AB0E4-EA80-E047-B31B-9D8B55962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55326"/>
            <a:ext cx="6743742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8A0E64-722B-4B48-AF28-72CD4D9C0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282019"/>
            <a:ext cx="6743742" cy="1886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8E74E1CE-1BBF-1343-B3BB-F51F8E66F47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9166304" y="1553737"/>
            <a:ext cx="1590906" cy="11076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92761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D8140-03DB-7740-9599-A8E69E6D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070506" cy="1505680"/>
          </a:xfrm>
          <a:prstGeom prst="rect">
            <a:avLst/>
          </a:prstGeom>
        </p:spPr>
        <p:txBody>
          <a:bodyPr anchor="b"/>
          <a:lstStyle>
            <a:lvl1pPr>
              <a:defRPr sz="32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E39F0B7-CB32-3C4D-824E-8297AF4B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070506" cy="3586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tekst 2">
            <a:extLst>
              <a:ext uri="{FF2B5EF4-FFF2-40B4-BE49-F238E27FC236}">
                <a16:creationId xmlns:a16="http://schemas.microsoft.com/office/drawing/2014/main" id="{611ACBBB-2480-4B43-A944-0D3686EFF79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9166304" y="1553737"/>
            <a:ext cx="1590906" cy="11076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84447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AB9A0-D6C5-5A43-BC0E-7A8D8A20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9339445-3F0E-9040-81A9-09B080C8C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2"/>
            <a:ext cx="309485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572F44D-54BC-8546-87F2-68F4BCBCA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tekst 2">
            <a:extLst>
              <a:ext uri="{FF2B5EF4-FFF2-40B4-BE49-F238E27FC236}">
                <a16:creationId xmlns:a16="http://schemas.microsoft.com/office/drawing/2014/main" id="{A3A795FD-8FB6-AD40-BE1B-9B1BFAE6E96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9166304" y="1553737"/>
            <a:ext cx="1590906" cy="11076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47440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A318BEFA-5559-1D41-BAAA-3DF17AC9C0A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605159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Titel presentatie</a:t>
            </a:r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1C08B663-1F5E-E041-816D-03FFAF1A400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524000" y="3668188"/>
            <a:ext cx="6051592" cy="15001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tekst 2">
            <a:extLst>
              <a:ext uri="{FF2B5EF4-FFF2-40B4-BE49-F238E27FC236}">
                <a16:creationId xmlns:a16="http://schemas.microsoft.com/office/drawing/2014/main" id="{74A91C80-146C-054C-952F-BA0BDFC7BD2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9166304" y="1553737"/>
            <a:ext cx="1590906" cy="11076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252287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21E41-DDB6-9349-A4A9-74229F6E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567013" cy="1325563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3E6EBA-E09E-874A-A953-FCC4818F6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737391" cy="334275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FD1331D6-E4E5-FC49-8F96-1E0C573BF7E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9166304" y="1553737"/>
            <a:ext cx="1590906" cy="11076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881371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5AB0E4-EA80-E047-B31B-9D8B55962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55326"/>
            <a:ext cx="6743742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8A0E64-722B-4B48-AF28-72CD4D9C0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282019"/>
            <a:ext cx="6743742" cy="1886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7AA49B8E-0D24-5B47-9574-5DAF09138D1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9166304" y="1553737"/>
            <a:ext cx="1590906" cy="11076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032676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D8140-03DB-7740-9599-A8E69E6D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070506" cy="1505680"/>
          </a:xfrm>
          <a:prstGeom prst="rect">
            <a:avLst/>
          </a:prstGeom>
        </p:spPr>
        <p:txBody>
          <a:bodyPr anchor="b"/>
          <a:lstStyle>
            <a:lvl1pPr>
              <a:defRPr sz="32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E39F0B7-CB32-3C4D-824E-8297AF4B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070506" cy="3586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tekst 2">
            <a:extLst>
              <a:ext uri="{FF2B5EF4-FFF2-40B4-BE49-F238E27FC236}">
                <a16:creationId xmlns:a16="http://schemas.microsoft.com/office/drawing/2014/main" id="{6F0BE618-7747-8E46-90B8-ED2947BA458B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9166304" y="1553737"/>
            <a:ext cx="1590906" cy="11076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956456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AB9A0-D6C5-5A43-BC0E-7A8D8A20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9339445-3F0E-9040-81A9-09B080C8C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2"/>
            <a:ext cx="309485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572F44D-54BC-8546-87F2-68F4BCBCA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tekst 2">
            <a:extLst>
              <a:ext uri="{FF2B5EF4-FFF2-40B4-BE49-F238E27FC236}">
                <a16:creationId xmlns:a16="http://schemas.microsoft.com/office/drawing/2014/main" id="{7A275235-66D6-3944-B793-ECE42D749B1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9166304" y="1553737"/>
            <a:ext cx="1590906" cy="11076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808806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A318BEFA-5559-1D41-BAAA-3DF17AC9C0A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605159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Titel presentatie</a:t>
            </a:r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1C08B663-1F5E-E041-816D-03FFAF1A400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524000" y="3668188"/>
            <a:ext cx="6051592" cy="15001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tekst 2">
            <a:extLst>
              <a:ext uri="{FF2B5EF4-FFF2-40B4-BE49-F238E27FC236}">
                <a16:creationId xmlns:a16="http://schemas.microsoft.com/office/drawing/2014/main" id="{6A5907EF-8851-2245-A592-D88EF420361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9166304" y="1553737"/>
            <a:ext cx="1590906" cy="11076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453375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21E41-DDB6-9349-A4A9-74229F6E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567013" cy="1325563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3E6EBA-E09E-874A-A953-FCC4818F6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737391" cy="334275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0DC44C40-AC6B-3C40-833B-7B6601947FA8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9166304" y="1553737"/>
            <a:ext cx="1590906" cy="11076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6700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21E41-DDB6-9349-A4A9-74229F6E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3E6EBA-E09E-874A-A953-FCC4818F6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340643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0069236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5AB0E4-EA80-E047-B31B-9D8B55962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55326"/>
            <a:ext cx="6743742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8A0E64-722B-4B48-AF28-72CD4D9C0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282019"/>
            <a:ext cx="6743742" cy="1886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AD1A658E-F74E-F046-8D6A-9F9F252D357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9166304" y="1553737"/>
            <a:ext cx="1590906" cy="11076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3474802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D8140-03DB-7740-9599-A8E69E6D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070506" cy="1505680"/>
          </a:xfrm>
          <a:prstGeom prst="rect">
            <a:avLst/>
          </a:prstGeom>
        </p:spPr>
        <p:txBody>
          <a:bodyPr anchor="b"/>
          <a:lstStyle>
            <a:lvl1pPr>
              <a:defRPr sz="32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E39F0B7-CB32-3C4D-824E-8297AF4B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070506" cy="3586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tekst 2">
            <a:extLst>
              <a:ext uri="{FF2B5EF4-FFF2-40B4-BE49-F238E27FC236}">
                <a16:creationId xmlns:a16="http://schemas.microsoft.com/office/drawing/2014/main" id="{1A72FFEC-2B60-784D-A7F0-53ED1495FEF3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9166304" y="1553737"/>
            <a:ext cx="1590906" cy="11076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7769886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AB9A0-D6C5-5A43-BC0E-7A8D8A20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9339445-3F0E-9040-81A9-09B080C8C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2"/>
            <a:ext cx="309485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572F44D-54BC-8546-87F2-68F4BCBCA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tekst 2">
            <a:extLst>
              <a:ext uri="{FF2B5EF4-FFF2-40B4-BE49-F238E27FC236}">
                <a16:creationId xmlns:a16="http://schemas.microsoft.com/office/drawing/2014/main" id="{408B21D8-7B7C-8942-BC79-8864E950609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9166304" y="1553737"/>
            <a:ext cx="1590906" cy="11076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2520429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62656-F80D-00A8-6AAD-4699DDD5E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FC25455-7094-200B-D74D-7348165B3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A3003E9-2A09-AB02-E687-BDC8836D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9210-2FD9-4122-BB5F-78FA5686E3B8}" type="datetimeFigureOut">
              <a:rPr lang="nl-NL" smtClean="0"/>
              <a:t>2-3-2023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60ED37-E434-89AE-EEA1-1A8963B8E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D285425-E90C-8CC1-AAAB-92FAED56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CB89-B03E-4359-A9B8-B5D21D7F2C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63999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67C14-18B1-2079-4322-45FAB90FC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7C3BF5-1DF7-0669-DCAE-9F9F675AF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A46950A-A6AE-3AA6-FA25-AA5F9799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9210-2FD9-4122-BB5F-78FA5686E3B8}" type="datetimeFigureOut">
              <a:rPr lang="nl-NL" smtClean="0"/>
              <a:t>2-3-2023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EE7B86A-3D46-F68A-45A0-DCDF1857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DBA3083-17D6-9A74-E912-92124847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CB89-B03E-4359-A9B8-B5D21D7F2C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49715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7A8355-E9D6-06DD-FC01-697EB803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42E503B-1704-12A0-6E81-46D3A45E9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D6B7B6D-619F-2DA8-7437-0B0F906A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9210-2FD9-4122-BB5F-78FA5686E3B8}" type="datetimeFigureOut">
              <a:rPr lang="nl-NL" smtClean="0"/>
              <a:t>2-3-2023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31062CA-6F18-E572-D90A-992E3E3F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EBF1217-60D5-89AC-B2F5-6FE43F87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CB89-B03E-4359-A9B8-B5D21D7F2C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8443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D2C3EF-DC32-2424-7455-848278FD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C13F70-9177-FC70-6B8E-31B136338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5D9D549-3F43-19A7-69AC-3C953B637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F8C099E-1782-A88D-3F1E-26B6621DF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9210-2FD9-4122-BB5F-78FA5686E3B8}" type="datetimeFigureOut">
              <a:rPr lang="nl-NL" smtClean="0"/>
              <a:t>2-3-2023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BFB173D-0A6D-1CBD-EC6B-941BBD5C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4A1E633-9DD9-7E7A-6C40-BF3997CF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CB89-B03E-4359-A9B8-B5D21D7F2C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47654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93513-D601-E286-7D4D-89FFCE690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34D83A-ED01-5715-2A53-1EEAB0E35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8C2F29C-5193-9521-3492-8B313CB0D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9222D9C-D661-3BF1-8BBD-8E7E39DD3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017D385-E471-07CB-34E5-888856C64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E691447-D32F-74BC-6C91-102A27CB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9210-2FD9-4122-BB5F-78FA5686E3B8}" type="datetimeFigureOut">
              <a:rPr lang="nl-NL" smtClean="0"/>
              <a:t>2-3-2023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DE7D210-305A-223B-3FF2-886A1CCEA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0D1E0C3-C3DD-B892-1B98-A546DA02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CB89-B03E-4359-A9B8-B5D21D7F2C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76208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5BDDE-1438-2419-E3C4-DFFB714B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C1DC7B2-5FEC-095D-83C2-3114AFA2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9210-2FD9-4122-BB5F-78FA5686E3B8}" type="datetimeFigureOut">
              <a:rPr lang="nl-NL" smtClean="0"/>
              <a:t>2-3-2023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A179978-2BCB-4F28-3144-2E9A062E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383B002-0890-A15E-BD05-DBA3052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CB89-B03E-4359-A9B8-B5D21D7F2C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7728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614F586-8DEF-A041-7D4E-728A60AA9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9210-2FD9-4122-BB5F-78FA5686E3B8}" type="datetimeFigureOut">
              <a:rPr lang="nl-NL" smtClean="0"/>
              <a:t>2-3-2023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B959180-E3E0-7FDF-C7E5-074112A0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55F3605-ACD6-EB49-4232-15EA1C6D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CB89-B03E-4359-A9B8-B5D21D7F2C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525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5AB0E4-EA80-E047-B31B-9D8B55962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55326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8A0E64-722B-4B48-AF28-72CD4D9C0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282020"/>
            <a:ext cx="10515600" cy="1108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691902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84922-5EAA-4FF7-0579-7AC6ED030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0EB7BE-5A95-5366-BB3A-681188F7F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B5707A6-6FC6-D3CC-8AB8-BAB18536E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0A3AC8D-DA98-4BB4-C5F1-3192BE52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9210-2FD9-4122-BB5F-78FA5686E3B8}" type="datetimeFigureOut">
              <a:rPr lang="nl-NL" smtClean="0"/>
              <a:t>2-3-2023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6D72218-C569-69A3-71C7-DDA00897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7DA632A-D888-23E0-6B65-B1E72327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CB89-B03E-4359-A9B8-B5D21D7F2C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34704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56E74-14C0-DC88-4A42-2C7BAAE3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C5F9326-0498-E46C-A88A-134EE1A9A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6E1AC49-E1E8-A7CD-4441-96EB0F556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FA152C8-DCF3-BA91-19D8-D421D10F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9210-2FD9-4122-BB5F-78FA5686E3B8}" type="datetimeFigureOut">
              <a:rPr lang="nl-NL" smtClean="0"/>
              <a:t>2-3-2023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A02C6FD-CF53-0EF0-8F54-4EB4169CA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29324EC-02A7-99CC-79B4-E3A0D7D6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CB89-B03E-4359-A9B8-B5D21D7F2C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44771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4C22D3-4459-A10B-D6AF-BAB41710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DE267CE-2951-1C7E-09E1-F0BAB4810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80FC12B-6EE3-0684-C12E-5F35D7CB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9210-2FD9-4122-BB5F-78FA5686E3B8}" type="datetimeFigureOut">
              <a:rPr lang="nl-NL" smtClean="0"/>
              <a:t>2-3-2023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0F2466-1E44-CCC8-83CA-E9955517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6C66B05-636B-1D18-15CD-E4BC3A9B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CB89-B03E-4359-A9B8-B5D21D7F2C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12369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B555A66-7218-D6FB-C48A-4BA2AD2A6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0B8D5A6-3EEC-DA19-881E-B1AB8ED17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C201BA3-CC7B-78F4-8CE3-F94AE9D57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9210-2FD9-4122-BB5F-78FA5686E3B8}" type="datetimeFigureOut">
              <a:rPr lang="nl-NL" smtClean="0"/>
              <a:t>2-3-2023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0A56C3-DDD9-A000-B9D7-B62693A2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A67C9AD-97BC-6477-3C32-14AFFBFE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CB89-B03E-4359-A9B8-B5D21D7F2C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32888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en_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">
            <a:extLst>
              <a:ext uri="{FF2B5EF4-FFF2-40B4-BE49-F238E27FC236}">
                <a16:creationId xmlns:a16="http://schemas.microsoft.com/office/drawing/2014/main" id="{ED5B1454-C349-E646-A9C8-1DD70870ABAA}"/>
              </a:ext>
            </a:extLst>
          </p:cNvPr>
          <p:cNvSpPr/>
          <p:nvPr userDrawn="1"/>
        </p:nvSpPr>
        <p:spPr>
          <a:xfrm flipV="1">
            <a:off x="-781" y="0"/>
            <a:ext cx="12192781" cy="1190481"/>
          </a:xfrm>
          <a:prstGeom prst="rect">
            <a:avLst/>
          </a:prstGeom>
          <a:gradFill>
            <a:gsLst>
              <a:gs pos="0">
                <a:srgbClr val="03AC6D"/>
              </a:gs>
              <a:gs pos="68000">
                <a:srgbClr val="BDD52E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>
              <a:latin typeface="Urbana LightItalic" pitchFamily="2" charset="77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C085E0-B743-B34D-A025-3255936A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"/>
            <a:ext cx="11084080" cy="1190481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algn="l">
              <a:defRPr sz="4010" b="0" i="0">
                <a:solidFill>
                  <a:schemeClr val="bg1"/>
                </a:solidFill>
                <a:latin typeface="Urbana Medium Italic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06EF32-F02D-F54D-AC59-3D7EE2B3F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960" y="1551765"/>
            <a:ext cx="11084081" cy="4944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kumimoji="0" lang="en-US" sz="2406" b="0" i="1" u="none" strike="noStrike" cap="none" spc="0" normalizeH="0" baseline="0" dirty="0" smtClean="0">
                <a:ln>
                  <a:noFill/>
                </a:ln>
                <a:solidFill>
                  <a:srgbClr val="583F90"/>
                </a:solidFill>
                <a:effectLst/>
                <a:uFillTx/>
                <a:latin typeface="Urbana Light Italic" pitchFamily="50" charset="0"/>
                <a:ea typeface="Urbana Light Italic" pitchFamily="50" charset="0"/>
                <a:cs typeface="Urbana Light Italic" pitchFamily="50" charset="0"/>
                <a:sym typeface="Calibri"/>
              </a:defRPr>
            </a:lvl1pPr>
            <a:lvl2pPr marL="275352" indent="-265802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2pPr>
            <a:lvl3pPr marL="518871" indent="-286493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3pPr>
            <a:lvl4pPr marL="806956" indent="-353341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4pPr>
            <a:lvl5pPr marL="4775" indent="0">
              <a:buNone/>
              <a:tabLst/>
              <a:defRPr sz="2807" b="0" i="1">
                <a:solidFill>
                  <a:srgbClr val="583F90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9BFC969-55AC-4C3F-A695-0150FE37305D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7" name="Round Same Side Corner Rectangle 1">
              <a:extLst>
                <a:ext uri="{FF2B5EF4-FFF2-40B4-BE49-F238E27FC236}">
                  <a16:creationId xmlns:a16="http://schemas.microsoft.com/office/drawing/2014/main" id="{5A8325BE-8447-4077-915E-F7E8A9F21E28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9" name="Making Life Colourful.png" descr="Making Life Colourful.png">
              <a:extLst>
                <a:ext uri="{FF2B5EF4-FFF2-40B4-BE49-F238E27FC236}">
                  <a16:creationId xmlns:a16="http://schemas.microsoft.com/office/drawing/2014/main" id="{AFD6749F-E1F4-4140-B6C9-349E1984719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66273815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D84291E4-BC8D-4F0A-9AFB-8212A01AAA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55" y="-80683"/>
            <a:ext cx="12334096" cy="726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">
            <a:extLst>
              <a:ext uri="{FF2B5EF4-FFF2-40B4-BE49-F238E27FC236}">
                <a16:creationId xmlns:a16="http://schemas.microsoft.com/office/drawing/2014/main" id="{B07819BD-CA15-3446-AD74-8224BC4C12BD}"/>
              </a:ext>
            </a:extLst>
          </p:cNvPr>
          <p:cNvSpPr/>
          <p:nvPr userDrawn="1"/>
        </p:nvSpPr>
        <p:spPr>
          <a:xfrm>
            <a:off x="-25556" y="5379494"/>
            <a:ext cx="12334095" cy="13071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1143000" dist="118665" dir="5400000" rotWithShape="0">
              <a:srgbClr val="000000">
                <a:alpha val="50000"/>
              </a:srgbClr>
            </a:outerShdw>
          </a:effectLst>
        </p:spPr>
        <p:txBody>
          <a:bodyPr tIns="44661" bIns="44661" anchor="ctr"/>
          <a:lstStyle/>
          <a:p>
            <a:endParaRPr sz="864" b="0" i="1" dirty="0">
              <a:latin typeface="Urbana Light Italic" pitchFamily="50" charset="0"/>
            </a:endParaRPr>
          </a:p>
        </p:txBody>
      </p:sp>
      <p:pic>
        <p:nvPicPr>
          <p:cNvPr id="8" name="Making Life Colourful.png" descr="Making Life Colourful.png">
            <a:extLst>
              <a:ext uri="{FF2B5EF4-FFF2-40B4-BE49-F238E27FC236}">
                <a16:creationId xmlns:a16="http://schemas.microsoft.com/office/drawing/2014/main" id="{4C81D88F-E6C8-8144-BB10-7EEFA3626DF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68680" y="5563791"/>
            <a:ext cx="712795" cy="93851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8DF1332-94AC-014F-83D4-B818193B23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525" y="5535596"/>
            <a:ext cx="7315526" cy="1692638"/>
          </a:xfrm>
          <a:prstGeom prst="rect">
            <a:avLst/>
          </a:prstGeom>
        </p:spPr>
        <p:txBody>
          <a:bodyPr lIns="0" tIns="0" rIns="0" bIns="0" anchor="ctr"/>
          <a:lstStyle>
            <a:lvl1pPr marL="4775" indent="0">
              <a:lnSpc>
                <a:spcPct val="80000"/>
              </a:lnSpc>
              <a:spcBef>
                <a:spcPts val="0"/>
              </a:spcBef>
              <a:buNone/>
              <a:tabLst/>
              <a:defRPr lang="en-US" sz="4411" b="0" i="0" u="none" strike="noStrike" cap="all" spc="0" baseline="0" dirty="0" smtClean="0">
                <a:ln>
                  <a:noFill/>
                </a:ln>
                <a:solidFill>
                  <a:srgbClr val="583F90"/>
                </a:solidFill>
                <a:uFillTx/>
                <a:latin typeface="Urbana Medium" pitchFamily="2" charset="77"/>
                <a:ea typeface="Urbana Medium" pitchFamily="2" charset="77"/>
                <a:cs typeface="Urbana Medium" pitchFamily="2" charset="77"/>
                <a:sym typeface="Urbana Medium"/>
              </a:defRPr>
            </a:lvl1pPr>
            <a:lvl2pPr marL="4775" indent="0">
              <a:lnSpc>
                <a:spcPct val="80000"/>
              </a:lnSpc>
              <a:spcBef>
                <a:spcPts val="0"/>
              </a:spcBef>
              <a:buNone/>
              <a:tabLst/>
              <a:defRPr sz="3208" b="0" i="0">
                <a:solidFill>
                  <a:srgbClr val="583F90"/>
                </a:solidFill>
                <a:latin typeface="Urbana Light" pitchFamily="2" charset="77"/>
              </a:defRPr>
            </a:lvl2pPr>
            <a:lvl3pPr marL="446654" indent="0">
              <a:buNone/>
              <a:defRPr/>
            </a:lvl3pPr>
            <a:lvl4pPr marL="669980" indent="0">
              <a:buNone/>
              <a:defRPr/>
            </a:lvl4pPr>
            <a:lvl5pPr marL="89330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DATUM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2BD0F83-7F7D-7443-ACA5-38B53C7960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3959" y="676342"/>
            <a:ext cx="4984251" cy="381267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5414" b="0" i="0">
                <a:solidFill>
                  <a:schemeClr val="bg1"/>
                </a:solidFill>
                <a:latin typeface="Urbana Medium Italic" pitchFamily="50" charset="0"/>
              </a:defRPr>
            </a:lvl1pPr>
            <a:lvl2pPr marL="223327" indent="0">
              <a:buNone/>
              <a:defRPr sz="4010">
                <a:solidFill>
                  <a:schemeClr val="bg1"/>
                </a:solidFill>
              </a:defRPr>
            </a:lvl2pPr>
            <a:lvl3pPr marL="446654" indent="0">
              <a:buNone/>
              <a:defRPr sz="4010">
                <a:solidFill>
                  <a:schemeClr val="bg1"/>
                </a:solidFill>
              </a:defRPr>
            </a:lvl3pPr>
            <a:lvl4pPr marL="669980" indent="0">
              <a:buNone/>
              <a:defRPr sz="4010">
                <a:solidFill>
                  <a:schemeClr val="bg1"/>
                </a:solidFill>
              </a:defRPr>
            </a:lvl4pPr>
            <a:lvl5pPr marL="893308" indent="0">
              <a:buNone/>
              <a:defRPr sz="401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850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">
            <a:extLst>
              <a:ext uri="{FF2B5EF4-FFF2-40B4-BE49-F238E27FC236}">
                <a16:creationId xmlns:a16="http://schemas.microsoft.com/office/drawing/2014/main" id="{B07819BD-CA15-3446-AD74-8224BC4C12BD}"/>
              </a:ext>
            </a:extLst>
          </p:cNvPr>
          <p:cNvSpPr/>
          <p:nvPr userDrawn="1"/>
        </p:nvSpPr>
        <p:spPr>
          <a:xfrm>
            <a:off x="-25556" y="5379494"/>
            <a:ext cx="12334095" cy="13071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1143000" dist="118665" dir="5400000" rotWithShape="0">
              <a:srgbClr val="000000">
                <a:alpha val="50000"/>
              </a:srgbClr>
            </a:outerShdw>
          </a:effectLst>
        </p:spPr>
        <p:txBody>
          <a:bodyPr tIns="44661" bIns="44661" anchor="ctr"/>
          <a:lstStyle/>
          <a:p>
            <a:endParaRPr sz="864" b="0" i="1" dirty="0">
              <a:latin typeface="Urbana Light Italic" pitchFamily="50" charset="0"/>
            </a:endParaRPr>
          </a:p>
        </p:txBody>
      </p:sp>
      <p:pic>
        <p:nvPicPr>
          <p:cNvPr id="8" name="Making Life Colourful.png" descr="Making Life Colourful.png">
            <a:extLst>
              <a:ext uri="{FF2B5EF4-FFF2-40B4-BE49-F238E27FC236}">
                <a16:creationId xmlns:a16="http://schemas.microsoft.com/office/drawing/2014/main" id="{4C81D88F-E6C8-8144-BB10-7EEFA3626DF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68680" y="5563791"/>
            <a:ext cx="712795" cy="93851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8DF1332-94AC-014F-83D4-B818193B23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525" y="5535596"/>
            <a:ext cx="7315526" cy="1692638"/>
          </a:xfrm>
          <a:prstGeom prst="rect">
            <a:avLst/>
          </a:prstGeom>
        </p:spPr>
        <p:txBody>
          <a:bodyPr lIns="0" tIns="0" rIns="0" bIns="0" anchor="ctr"/>
          <a:lstStyle>
            <a:lvl1pPr marL="4775" indent="0">
              <a:lnSpc>
                <a:spcPct val="80000"/>
              </a:lnSpc>
              <a:spcBef>
                <a:spcPts val="0"/>
              </a:spcBef>
              <a:buNone/>
              <a:tabLst/>
              <a:defRPr lang="en-US" sz="4411" b="0" i="0" u="none" strike="noStrike" cap="all" spc="0" baseline="0" dirty="0" smtClean="0">
                <a:ln>
                  <a:noFill/>
                </a:ln>
                <a:solidFill>
                  <a:srgbClr val="583F90"/>
                </a:solidFill>
                <a:uFillTx/>
                <a:latin typeface="Urbana Medium" pitchFamily="2" charset="77"/>
                <a:ea typeface="Urbana Medium" pitchFamily="2" charset="77"/>
                <a:cs typeface="Urbana Medium" pitchFamily="2" charset="77"/>
                <a:sym typeface="Urbana Medium"/>
              </a:defRPr>
            </a:lvl1pPr>
            <a:lvl2pPr marL="4775" indent="0">
              <a:lnSpc>
                <a:spcPct val="80000"/>
              </a:lnSpc>
              <a:spcBef>
                <a:spcPts val="0"/>
              </a:spcBef>
              <a:buNone/>
              <a:tabLst/>
              <a:defRPr sz="3208" b="0" i="0">
                <a:solidFill>
                  <a:srgbClr val="583F90"/>
                </a:solidFill>
                <a:latin typeface="Urbana Light" pitchFamily="2" charset="77"/>
              </a:defRPr>
            </a:lvl2pPr>
            <a:lvl3pPr marL="446654" indent="0">
              <a:buNone/>
              <a:defRPr/>
            </a:lvl3pPr>
            <a:lvl4pPr marL="669980" indent="0">
              <a:buNone/>
              <a:defRPr/>
            </a:lvl4pPr>
            <a:lvl5pPr marL="89330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DATUM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2BD0F83-7F7D-7443-ACA5-38B53C7960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3959" y="676342"/>
            <a:ext cx="4984251" cy="381267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5414" b="0" i="0">
                <a:solidFill>
                  <a:schemeClr val="bg1"/>
                </a:solidFill>
                <a:latin typeface="Urbana Medium Italic" pitchFamily="50" charset="0"/>
              </a:defRPr>
            </a:lvl1pPr>
            <a:lvl2pPr marL="223327" indent="0">
              <a:buNone/>
              <a:defRPr sz="4010">
                <a:solidFill>
                  <a:schemeClr val="bg1"/>
                </a:solidFill>
              </a:defRPr>
            </a:lvl2pPr>
            <a:lvl3pPr marL="446654" indent="0">
              <a:buNone/>
              <a:defRPr sz="4010">
                <a:solidFill>
                  <a:schemeClr val="bg1"/>
                </a:solidFill>
              </a:defRPr>
            </a:lvl3pPr>
            <a:lvl4pPr marL="669980" indent="0">
              <a:buNone/>
              <a:defRPr sz="4010">
                <a:solidFill>
                  <a:schemeClr val="bg1"/>
                </a:solidFill>
              </a:defRPr>
            </a:lvl4pPr>
            <a:lvl5pPr marL="893308" indent="0">
              <a:buNone/>
              <a:defRPr sz="401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482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uw_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">
            <a:extLst>
              <a:ext uri="{FF2B5EF4-FFF2-40B4-BE49-F238E27FC236}">
                <a16:creationId xmlns:a16="http://schemas.microsoft.com/office/drawing/2014/main" id="{178E14A6-3E3D-0E49-8552-E5822454200E}"/>
              </a:ext>
            </a:extLst>
          </p:cNvPr>
          <p:cNvSpPr/>
          <p:nvPr userDrawn="1"/>
        </p:nvSpPr>
        <p:spPr>
          <a:xfrm flipV="1">
            <a:off x="-781" y="0"/>
            <a:ext cx="12192781" cy="1190481"/>
          </a:xfrm>
          <a:prstGeom prst="rect">
            <a:avLst/>
          </a:prstGeom>
          <a:gradFill>
            <a:gsLst>
              <a:gs pos="19000">
                <a:srgbClr val="18ABDE"/>
              </a:gs>
              <a:gs pos="88000">
                <a:srgbClr val="5E3689"/>
              </a:gs>
            </a:gsLst>
            <a:lin ang="1080000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 Italic" pitchFamily="50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C085E0-B743-B34D-A025-3255936A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"/>
            <a:ext cx="11084080" cy="1190481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algn="l">
              <a:defRPr sz="4010" b="0" i="0">
                <a:solidFill>
                  <a:schemeClr val="bg1"/>
                </a:solidFill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06EF32-F02D-F54D-AC59-3D7EE2B3F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960" y="1551765"/>
            <a:ext cx="11084081" cy="4944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kumimoji="0" lang="en-US" sz="2406" b="0" i="1" u="none" strike="noStrike" cap="none" spc="0" normalizeH="0" baseline="0" dirty="0" smtClean="0">
                <a:ln>
                  <a:noFill/>
                </a:ln>
                <a:solidFill>
                  <a:srgbClr val="583F90"/>
                </a:solidFill>
                <a:effectLst/>
                <a:uFillTx/>
                <a:latin typeface="Urbana Light Italic" pitchFamily="50" charset="0"/>
                <a:ea typeface="Urbana Light Italic" pitchFamily="50" charset="0"/>
                <a:cs typeface="Urbana Light Italic" pitchFamily="50" charset="0"/>
                <a:sym typeface="Calibri"/>
              </a:defRPr>
            </a:lvl1pPr>
            <a:lvl2pPr marL="275352" indent="-265802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2pPr>
            <a:lvl3pPr marL="518871" indent="-286493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3pPr>
            <a:lvl4pPr marL="806956" indent="-353341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4pPr>
            <a:lvl5pPr marL="4775" indent="0">
              <a:buNone/>
              <a:tabLst/>
              <a:defRPr sz="2807" b="0" i="1">
                <a:solidFill>
                  <a:srgbClr val="583F90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9817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uw_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">
            <a:extLst>
              <a:ext uri="{FF2B5EF4-FFF2-40B4-BE49-F238E27FC236}">
                <a16:creationId xmlns:a16="http://schemas.microsoft.com/office/drawing/2014/main" id="{178E14A6-3E3D-0E49-8552-E5822454200E}"/>
              </a:ext>
            </a:extLst>
          </p:cNvPr>
          <p:cNvSpPr/>
          <p:nvPr userDrawn="1"/>
        </p:nvSpPr>
        <p:spPr>
          <a:xfrm>
            <a:off x="-781" y="1190481"/>
            <a:ext cx="12192781" cy="5667519"/>
          </a:xfrm>
          <a:prstGeom prst="rect">
            <a:avLst/>
          </a:prstGeom>
          <a:gradFill>
            <a:gsLst>
              <a:gs pos="19000">
                <a:srgbClr val="18ABDE"/>
              </a:gs>
              <a:gs pos="88000">
                <a:srgbClr val="5E3689"/>
              </a:gs>
            </a:gsLst>
            <a:lin ang="10800000" scaled="0"/>
          </a:gradFill>
          <a:ln w="12700">
            <a:miter lim="400000"/>
          </a:ln>
          <a:effectLst>
            <a:outerShdw blurRad="304800" dist="118665" dir="162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/>
            <a:endParaRPr sz="864" b="0" i="1" dirty="0">
              <a:latin typeface="Urbana Light Italic" pitchFamily="50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C085E0-B743-B34D-A025-3255936A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"/>
            <a:ext cx="11084080" cy="1190481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algn="l">
              <a:defRPr sz="4010" b="0" i="0">
                <a:solidFill>
                  <a:srgbClr val="583F90"/>
                </a:solidFill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06EF32-F02D-F54D-AC59-3D7EE2B3F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961" y="1551765"/>
            <a:ext cx="11084081" cy="4944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kumimoji="0" lang="en-US" sz="2406" b="0" i="1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Urbana Light Italic" pitchFamily="50" charset="0"/>
                <a:ea typeface="Urbana Light Italic" pitchFamily="50" charset="0"/>
                <a:cs typeface="Urbana Light Italic" pitchFamily="50" charset="0"/>
                <a:sym typeface="Calibri"/>
              </a:defRPr>
            </a:lvl1pPr>
            <a:lvl2pPr marL="275352" indent="-265802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2pPr>
            <a:lvl3pPr marL="518871" indent="-286493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3pPr>
            <a:lvl4pPr marL="806956" indent="-353341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8FA28E-8953-BF4B-B10F-9ABB30CAFFBE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9" name="Round Same Side Corner Rectangle 18">
              <a:extLst>
                <a:ext uri="{FF2B5EF4-FFF2-40B4-BE49-F238E27FC236}">
                  <a16:creationId xmlns:a16="http://schemas.microsoft.com/office/drawing/2014/main" id="{5C5C456B-CA87-C146-BC88-762F0258DDBF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20" name="Making Life Colourful.png" descr="Making Life Colourful.png">
              <a:extLst>
                <a:ext uri="{FF2B5EF4-FFF2-40B4-BE49-F238E27FC236}">
                  <a16:creationId xmlns:a16="http://schemas.microsoft.com/office/drawing/2014/main" id="{07A3DF94-7736-B94F-8E54-69ECCCF0B2E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20897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2" pos="374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uw_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">
            <a:extLst>
              <a:ext uri="{FF2B5EF4-FFF2-40B4-BE49-F238E27FC236}">
                <a16:creationId xmlns:a16="http://schemas.microsoft.com/office/drawing/2014/main" id="{7F571C38-E964-7342-80DD-F5E4B015F253}"/>
              </a:ext>
            </a:extLst>
          </p:cNvPr>
          <p:cNvSpPr/>
          <p:nvPr userDrawn="1"/>
        </p:nvSpPr>
        <p:spPr>
          <a:xfrm>
            <a:off x="0" y="0"/>
            <a:ext cx="6095999" cy="6858000"/>
          </a:xfrm>
          <a:prstGeom prst="rect">
            <a:avLst/>
          </a:prstGeom>
          <a:gradFill>
            <a:gsLst>
              <a:gs pos="19000">
                <a:srgbClr val="18ABDE"/>
              </a:gs>
              <a:gs pos="88000">
                <a:srgbClr val="5E3689"/>
              </a:gs>
            </a:gsLst>
            <a:lin ang="10800000" scaled="0"/>
          </a:gradFill>
          <a:ln w="12700">
            <a:miter lim="400000"/>
          </a:ln>
          <a:effectLst>
            <a:outerShdw blurRad="11430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endParaRPr sz="864" b="0" i="1" dirty="0">
              <a:latin typeface="Urbana Light Italic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3961" y="1551765"/>
            <a:ext cx="5173005" cy="472464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186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612832-969A-CD40-A1AC-68EEA82B6E9A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7C3DE40B-60D0-CE43-BE30-BE9B859FA653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654F24B7-4629-F549-9D97-FB8CF1623C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34692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51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105DAE-B66E-C544-8CEE-F2E80B28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658072-D49F-B14A-9AEE-CDAE1C5F6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3277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55251BF-2207-2C4D-8963-25DAA79FF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3277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7045685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uw_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">
            <a:extLst>
              <a:ext uri="{FF2B5EF4-FFF2-40B4-BE49-F238E27FC236}">
                <a16:creationId xmlns:a16="http://schemas.microsoft.com/office/drawing/2014/main" id="{7F571C38-E964-7342-80DD-F5E4B015F253}"/>
              </a:ext>
            </a:extLst>
          </p:cNvPr>
          <p:cNvSpPr/>
          <p:nvPr userDrawn="1"/>
        </p:nvSpPr>
        <p:spPr>
          <a:xfrm>
            <a:off x="0" y="0"/>
            <a:ext cx="6095999" cy="6858000"/>
          </a:xfrm>
          <a:prstGeom prst="rect">
            <a:avLst/>
          </a:prstGeom>
          <a:gradFill>
            <a:gsLst>
              <a:gs pos="19000">
                <a:srgbClr val="18ABDE"/>
              </a:gs>
              <a:gs pos="88000">
                <a:srgbClr val="5E3689"/>
              </a:gs>
            </a:gsLst>
            <a:lin ang="10800000" scaled="0"/>
          </a:gradFill>
          <a:ln w="12700">
            <a:miter lim="400000"/>
          </a:ln>
          <a:effectLst>
            <a:outerShdw blurRad="11430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endParaRPr sz="864" b="0" i="1" dirty="0">
              <a:latin typeface="Urbana Light Italic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37017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 u="none"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3961" y="2809345"/>
            <a:ext cx="5173005" cy="35262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5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186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612832-969A-CD40-A1AC-68EEA82B6E9A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7C3DE40B-60D0-CE43-BE30-BE9B859FA653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654F24B7-4629-F549-9D97-FB8CF1623C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50611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515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uw_2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">
            <a:extLst>
              <a:ext uri="{FF2B5EF4-FFF2-40B4-BE49-F238E27FC236}">
                <a16:creationId xmlns:a16="http://schemas.microsoft.com/office/drawing/2014/main" id="{7F571C38-E964-7342-80DD-F5E4B015F253}"/>
              </a:ext>
            </a:extLst>
          </p:cNvPr>
          <p:cNvSpPr/>
          <p:nvPr userDrawn="1"/>
        </p:nvSpPr>
        <p:spPr>
          <a:xfrm>
            <a:off x="6096815" y="0"/>
            <a:ext cx="6095999" cy="6858000"/>
          </a:xfrm>
          <a:prstGeom prst="rect">
            <a:avLst/>
          </a:prstGeom>
          <a:gradFill>
            <a:gsLst>
              <a:gs pos="19000">
                <a:srgbClr val="18ABDE"/>
              </a:gs>
              <a:gs pos="88000">
                <a:srgbClr val="5E3689"/>
              </a:gs>
            </a:gsLst>
            <a:lin ang="10800000" scaled="0"/>
          </a:gradFill>
          <a:ln w="12700">
            <a:miter lim="400000"/>
          </a:ln>
          <a:effectLst>
            <a:outerShdw blurRad="11430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endParaRPr sz="864" b="0" i="1" dirty="0">
              <a:latin typeface="Urbana Light Italic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125" y="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5125" y="1551764"/>
            <a:ext cx="5173005" cy="4944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353341" indent="-343792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CE1326-0947-E84F-A603-A245365F8432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21B14649-FF82-EB44-8710-834AD1D23A4C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9258EC0A-6361-D848-8244-1B59C6B3A5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35608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968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uw_2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">
            <a:extLst>
              <a:ext uri="{FF2B5EF4-FFF2-40B4-BE49-F238E27FC236}">
                <a16:creationId xmlns:a16="http://schemas.microsoft.com/office/drawing/2014/main" id="{7F571C38-E964-7342-80DD-F5E4B015F253}"/>
              </a:ext>
            </a:extLst>
          </p:cNvPr>
          <p:cNvSpPr/>
          <p:nvPr userDrawn="1"/>
        </p:nvSpPr>
        <p:spPr>
          <a:xfrm>
            <a:off x="6095186" y="0"/>
            <a:ext cx="6095999" cy="6858000"/>
          </a:xfrm>
          <a:prstGeom prst="rect">
            <a:avLst/>
          </a:prstGeom>
          <a:gradFill>
            <a:gsLst>
              <a:gs pos="19000">
                <a:srgbClr val="18ABDE"/>
              </a:gs>
              <a:gs pos="88000">
                <a:srgbClr val="5E3689"/>
              </a:gs>
            </a:gsLst>
            <a:lin ang="10800000" scaled="0"/>
          </a:gradFill>
          <a:ln w="12700">
            <a:miter lim="400000"/>
          </a:ln>
          <a:effectLst>
            <a:outerShdw blurRad="11430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endParaRPr sz="864" b="0" i="1" dirty="0">
              <a:latin typeface="Urbana Light Italic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771" y="137017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 u="none"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6771" y="2809345"/>
            <a:ext cx="5173005" cy="35262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5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0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612832-969A-CD40-A1AC-68EEA82B6E9A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7C3DE40B-60D0-CE43-BE30-BE9B859FA653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654F24B7-4629-F549-9D97-FB8CF1623C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3331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968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e_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">
            <a:extLst>
              <a:ext uri="{FF2B5EF4-FFF2-40B4-BE49-F238E27FC236}">
                <a16:creationId xmlns:a16="http://schemas.microsoft.com/office/drawing/2014/main" id="{5D129C96-B7CF-4440-A54B-A6ED5296EB95}"/>
              </a:ext>
            </a:extLst>
          </p:cNvPr>
          <p:cNvSpPr/>
          <p:nvPr userDrawn="1"/>
        </p:nvSpPr>
        <p:spPr>
          <a:xfrm flipV="1">
            <a:off x="-781" y="0"/>
            <a:ext cx="12192781" cy="1190481"/>
          </a:xfrm>
          <a:prstGeom prst="rect">
            <a:avLst/>
          </a:prstGeom>
          <a:gradFill>
            <a:gsLst>
              <a:gs pos="0">
                <a:srgbClr val="B5292F"/>
              </a:gs>
              <a:gs pos="100000">
                <a:srgbClr val="EF5C85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C085E0-B743-B34D-A025-3255936A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"/>
            <a:ext cx="11084080" cy="1190481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algn="l">
              <a:defRPr sz="4010" b="0" i="0">
                <a:solidFill>
                  <a:schemeClr val="bg1"/>
                </a:solidFill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06EF32-F02D-F54D-AC59-3D7EE2B3F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960" y="1551765"/>
            <a:ext cx="11084081" cy="4944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kumimoji="0" lang="en-US" sz="2406" b="0" i="1" u="none" strike="noStrike" cap="none" spc="0" normalizeH="0" baseline="0" dirty="0" smtClean="0">
                <a:ln>
                  <a:noFill/>
                </a:ln>
                <a:solidFill>
                  <a:srgbClr val="583F90"/>
                </a:solidFill>
                <a:effectLst/>
                <a:uFillTx/>
                <a:latin typeface="Urbana Light Italic" pitchFamily="50" charset="0"/>
                <a:ea typeface="Urbana Light Italic" pitchFamily="50" charset="0"/>
                <a:cs typeface="Urbana Light Italic" pitchFamily="50" charset="0"/>
                <a:sym typeface="Calibri"/>
              </a:defRPr>
            </a:lvl1pPr>
            <a:lvl2pPr marL="275352" indent="-265802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2pPr>
            <a:lvl3pPr marL="518871" indent="-286493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3pPr>
            <a:lvl4pPr marL="806956" indent="-353341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4pPr>
            <a:lvl5pPr marL="4775" indent="0">
              <a:buNone/>
              <a:tabLst/>
              <a:defRPr sz="2807" b="0" i="1">
                <a:solidFill>
                  <a:srgbClr val="583F90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95747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e_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6D869C59-CA2C-194C-B47D-B700A44A3385}"/>
              </a:ext>
            </a:extLst>
          </p:cNvPr>
          <p:cNvSpPr/>
          <p:nvPr userDrawn="1"/>
        </p:nvSpPr>
        <p:spPr>
          <a:xfrm flipV="1">
            <a:off x="-781" y="1190480"/>
            <a:ext cx="12192781" cy="5667519"/>
          </a:xfrm>
          <a:prstGeom prst="rect">
            <a:avLst/>
          </a:prstGeom>
          <a:gradFill>
            <a:gsLst>
              <a:gs pos="0">
                <a:srgbClr val="B5292F"/>
              </a:gs>
              <a:gs pos="100000">
                <a:srgbClr val="EF5C85"/>
              </a:gs>
            </a:gsLst>
            <a:lin ang="0" scaled="0"/>
          </a:gradFill>
          <a:ln w="12700">
            <a:miter lim="400000"/>
          </a:ln>
          <a:effectLst>
            <a:outerShdw blurRad="304800" dist="118665" dir="162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C085E0-B743-B34D-A025-3255936A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"/>
            <a:ext cx="11084080" cy="1190481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algn="l">
              <a:defRPr sz="4010" b="0" i="0">
                <a:solidFill>
                  <a:srgbClr val="583F90"/>
                </a:solidFill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06EF32-F02D-F54D-AC59-3D7EE2B3F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961" y="1551765"/>
            <a:ext cx="11084081" cy="4944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kumimoji="0" lang="en-US" sz="2406" b="0" i="1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Urbana Light Italic" pitchFamily="50" charset="0"/>
                <a:ea typeface="Urbana Light Italic" pitchFamily="50" charset="0"/>
                <a:cs typeface="Urbana Light Italic" pitchFamily="50" charset="0"/>
                <a:sym typeface="Calibri"/>
              </a:defRPr>
            </a:lvl1pPr>
            <a:lvl2pPr marL="275352" indent="-265802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2pPr>
            <a:lvl3pPr marL="518871" indent="-286493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3pPr>
            <a:lvl4pPr marL="806956" indent="-353341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8FA28E-8953-BF4B-B10F-9ABB30CAFFBE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9" name="Round Same Side Corner Rectangle 18">
              <a:extLst>
                <a:ext uri="{FF2B5EF4-FFF2-40B4-BE49-F238E27FC236}">
                  <a16:creationId xmlns:a16="http://schemas.microsoft.com/office/drawing/2014/main" id="{5C5C456B-CA87-C146-BC88-762F0258DDBF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20" name="Making Life Colourful.png" descr="Making Life Colourful.png">
              <a:extLst>
                <a:ext uri="{FF2B5EF4-FFF2-40B4-BE49-F238E27FC236}">
                  <a16:creationId xmlns:a16="http://schemas.microsoft.com/office/drawing/2014/main" id="{07A3DF94-7736-B94F-8E54-69ECCCF0B2E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7434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2" pos="374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e_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53146DB9-E341-CD4B-B271-148DDB05D2A8}"/>
              </a:ext>
            </a:extLst>
          </p:cNvPr>
          <p:cNvSpPr/>
          <p:nvPr userDrawn="1"/>
        </p:nvSpPr>
        <p:spPr>
          <a:xfrm flipV="1">
            <a:off x="-781" y="-1"/>
            <a:ext cx="6097595" cy="6857999"/>
          </a:xfrm>
          <a:prstGeom prst="rect">
            <a:avLst/>
          </a:prstGeom>
          <a:gradFill>
            <a:gsLst>
              <a:gs pos="0">
                <a:srgbClr val="B5292F"/>
              </a:gs>
              <a:gs pos="100000">
                <a:srgbClr val="EF5C85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3961" y="1551765"/>
            <a:ext cx="5173005" cy="472464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186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612832-969A-CD40-A1AC-68EEA82B6E9A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7C3DE40B-60D0-CE43-BE30-BE9B859FA653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654F24B7-4629-F549-9D97-FB8CF1623C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85850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515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e_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F431FFB0-A2A0-EA48-AD0D-44EF03B4E49E}"/>
              </a:ext>
            </a:extLst>
          </p:cNvPr>
          <p:cNvSpPr/>
          <p:nvPr userDrawn="1"/>
        </p:nvSpPr>
        <p:spPr>
          <a:xfrm flipV="1">
            <a:off x="-781" y="-1"/>
            <a:ext cx="6097595" cy="6857999"/>
          </a:xfrm>
          <a:prstGeom prst="rect">
            <a:avLst/>
          </a:prstGeom>
          <a:gradFill>
            <a:gsLst>
              <a:gs pos="0">
                <a:srgbClr val="B5292F"/>
              </a:gs>
              <a:gs pos="100000">
                <a:srgbClr val="EF5C85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37017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 u="none"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3961" y="2809345"/>
            <a:ext cx="5173005" cy="35262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5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186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612832-969A-CD40-A1AC-68EEA82B6E9A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7C3DE40B-60D0-CE43-BE30-BE9B859FA653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654F24B7-4629-F549-9D97-FB8CF1623C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70256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51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e_2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6396A6BD-81BA-3143-8177-2F404B4AF5AD}"/>
              </a:ext>
            </a:extLst>
          </p:cNvPr>
          <p:cNvSpPr/>
          <p:nvPr userDrawn="1"/>
        </p:nvSpPr>
        <p:spPr>
          <a:xfrm flipV="1">
            <a:off x="6094405" y="-1"/>
            <a:ext cx="6097595" cy="6857999"/>
          </a:xfrm>
          <a:prstGeom prst="rect">
            <a:avLst/>
          </a:prstGeom>
          <a:gradFill>
            <a:gsLst>
              <a:gs pos="0">
                <a:srgbClr val="B5292F"/>
              </a:gs>
              <a:gs pos="100000">
                <a:srgbClr val="EF5C85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125" y="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5125" y="1551764"/>
            <a:ext cx="5173005" cy="4944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353341" indent="-343792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1257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968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e_2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9ECDDD25-D32B-B542-8B78-2697FF86A4E3}"/>
              </a:ext>
            </a:extLst>
          </p:cNvPr>
          <p:cNvSpPr/>
          <p:nvPr userDrawn="1"/>
        </p:nvSpPr>
        <p:spPr>
          <a:xfrm flipV="1">
            <a:off x="6096815" y="-1"/>
            <a:ext cx="6097595" cy="6857999"/>
          </a:xfrm>
          <a:prstGeom prst="rect">
            <a:avLst/>
          </a:prstGeom>
          <a:gradFill>
            <a:gsLst>
              <a:gs pos="0">
                <a:srgbClr val="B5292F"/>
              </a:gs>
              <a:gs pos="100000">
                <a:srgbClr val="EF5C85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771" y="137017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 u="none"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6771" y="2809345"/>
            <a:ext cx="5173005" cy="35262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5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0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3572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968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je_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">
            <a:extLst>
              <a:ext uri="{FF2B5EF4-FFF2-40B4-BE49-F238E27FC236}">
                <a16:creationId xmlns:a16="http://schemas.microsoft.com/office/drawing/2014/main" id="{3166BF6B-0665-4549-AD52-08B39C612228}"/>
              </a:ext>
            </a:extLst>
          </p:cNvPr>
          <p:cNvSpPr/>
          <p:nvPr userDrawn="1"/>
        </p:nvSpPr>
        <p:spPr>
          <a:xfrm flipV="1">
            <a:off x="-781" y="0"/>
            <a:ext cx="12192781" cy="1190481"/>
          </a:xfrm>
          <a:prstGeom prst="rect">
            <a:avLst/>
          </a:prstGeom>
          <a:gradFill>
            <a:gsLst>
              <a:gs pos="3000">
                <a:srgbClr val="F06D21"/>
              </a:gs>
              <a:gs pos="100000">
                <a:srgbClr val="D6D721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C085E0-B743-B34D-A025-3255936A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"/>
            <a:ext cx="11084080" cy="1190481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algn="l">
              <a:defRPr sz="4010" b="0" i="0">
                <a:solidFill>
                  <a:schemeClr val="bg1"/>
                </a:solidFill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06EF32-F02D-F54D-AC59-3D7EE2B3F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960" y="1551765"/>
            <a:ext cx="11084081" cy="4944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kumimoji="0" lang="en-US" sz="2406" b="0" i="1" u="none" strike="noStrike" cap="none" spc="0" normalizeH="0" baseline="0" dirty="0" smtClean="0">
                <a:ln>
                  <a:noFill/>
                </a:ln>
                <a:solidFill>
                  <a:srgbClr val="583F90"/>
                </a:solidFill>
                <a:effectLst/>
                <a:uFillTx/>
                <a:latin typeface="Urbana Light Italic" pitchFamily="50" charset="0"/>
                <a:ea typeface="Urbana Light Italic" pitchFamily="50" charset="0"/>
                <a:cs typeface="Urbana Light Italic" pitchFamily="50" charset="0"/>
                <a:sym typeface="Calibri"/>
              </a:defRPr>
            </a:lvl1pPr>
            <a:lvl2pPr marL="275352" indent="-265802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2pPr>
            <a:lvl3pPr marL="518871" indent="-286493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3pPr>
            <a:lvl4pPr marL="806956" indent="-353341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4pPr>
            <a:lvl5pPr marL="4775" indent="0">
              <a:buNone/>
              <a:tabLst/>
              <a:defRPr sz="2807" b="0" i="1">
                <a:solidFill>
                  <a:srgbClr val="583F90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7899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D8140-03DB-7740-9599-A8E69E6D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5A337C-53B8-C142-A52F-7FC1BAC08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340" y="1277738"/>
            <a:ext cx="6202048" cy="39846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8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6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4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E39F0B7-CB32-3C4D-824E-8297AF4B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2049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5061444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je_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5D705664-B326-9E4D-956F-4236A8D7C080}"/>
              </a:ext>
            </a:extLst>
          </p:cNvPr>
          <p:cNvSpPr/>
          <p:nvPr userDrawn="1"/>
        </p:nvSpPr>
        <p:spPr>
          <a:xfrm flipV="1">
            <a:off x="-781" y="1190480"/>
            <a:ext cx="12192781" cy="5667519"/>
          </a:xfrm>
          <a:prstGeom prst="rect">
            <a:avLst/>
          </a:prstGeom>
          <a:gradFill>
            <a:gsLst>
              <a:gs pos="3000">
                <a:srgbClr val="F06D21"/>
              </a:gs>
              <a:gs pos="100000">
                <a:srgbClr val="D6D721"/>
              </a:gs>
            </a:gsLst>
            <a:lin ang="0" scaled="0"/>
          </a:gradFill>
          <a:ln w="12700">
            <a:miter lim="400000"/>
          </a:ln>
          <a:effectLst>
            <a:outerShdw blurRad="304800" dist="118665" dir="162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C085E0-B743-B34D-A025-3255936A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"/>
            <a:ext cx="11084080" cy="1190481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algn="l">
              <a:defRPr sz="4010" b="0" i="0">
                <a:solidFill>
                  <a:srgbClr val="583F90"/>
                </a:solidFill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06EF32-F02D-F54D-AC59-3D7EE2B3F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961" y="1551765"/>
            <a:ext cx="11084081" cy="4944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kumimoji="0" lang="en-US" sz="2406" b="0" i="1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Urbana Light Italic" pitchFamily="50" charset="0"/>
                <a:ea typeface="Urbana Light Italic" pitchFamily="50" charset="0"/>
                <a:cs typeface="Urbana Light Italic" pitchFamily="50" charset="0"/>
                <a:sym typeface="Calibri"/>
              </a:defRPr>
            </a:lvl1pPr>
            <a:lvl2pPr marL="275352" indent="-265802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2pPr>
            <a:lvl3pPr marL="518871" indent="-286493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3pPr>
            <a:lvl4pPr marL="806956" indent="-353341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8FA28E-8953-BF4B-B10F-9ABB30CAFFBE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9" name="Round Same Side Corner Rectangle 18">
              <a:extLst>
                <a:ext uri="{FF2B5EF4-FFF2-40B4-BE49-F238E27FC236}">
                  <a16:creationId xmlns:a16="http://schemas.microsoft.com/office/drawing/2014/main" id="{5C5C456B-CA87-C146-BC88-762F0258DDBF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20" name="Making Life Colourful.png" descr="Making Life Colourful.png">
              <a:extLst>
                <a:ext uri="{FF2B5EF4-FFF2-40B4-BE49-F238E27FC236}">
                  <a16:creationId xmlns:a16="http://schemas.microsoft.com/office/drawing/2014/main" id="{07A3DF94-7736-B94F-8E54-69ECCCF0B2E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49550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2" pos="374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je_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650B3383-C2AE-B54D-A31C-A321BA3C2C4F}"/>
              </a:ext>
            </a:extLst>
          </p:cNvPr>
          <p:cNvSpPr/>
          <p:nvPr userDrawn="1"/>
        </p:nvSpPr>
        <p:spPr>
          <a:xfrm flipV="1">
            <a:off x="-781" y="-1"/>
            <a:ext cx="6097595" cy="6857999"/>
          </a:xfrm>
          <a:prstGeom prst="rect">
            <a:avLst/>
          </a:prstGeom>
          <a:gradFill>
            <a:gsLst>
              <a:gs pos="3000">
                <a:srgbClr val="F06D21"/>
              </a:gs>
              <a:gs pos="100000">
                <a:srgbClr val="D6D721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3961" y="1551765"/>
            <a:ext cx="5173005" cy="472464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186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612832-969A-CD40-A1AC-68EEA82B6E9A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7C3DE40B-60D0-CE43-BE30-BE9B859FA653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654F24B7-4629-F549-9D97-FB8CF1623C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76128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515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je_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A72A172E-EE74-A243-8D65-F639FBE170BB}"/>
              </a:ext>
            </a:extLst>
          </p:cNvPr>
          <p:cNvSpPr/>
          <p:nvPr userDrawn="1"/>
        </p:nvSpPr>
        <p:spPr>
          <a:xfrm flipV="1">
            <a:off x="-781" y="-1"/>
            <a:ext cx="6097595" cy="6857999"/>
          </a:xfrm>
          <a:prstGeom prst="rect">
            <a:avLst/>
          </a:prstGeom>
          <a:gradFill>
            <a:gsLst>
              <a:gs pos="3000">
                <a:srgbClr val="F06D21"/>
              </a:gs>
              <a:gs pos="100000">
                <a:srgbClr val="D6D721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37017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 u="none"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3961" y="2809345"/>
            <a:ext cx="5173005" cy="35262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5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186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612832-969A-CD40-A1AC-68EEA82B6E9A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7C3DE40B-60D0-CE43-BE30-BE9B859FA653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654F24B7-4629-F549-9D97-FB8CF1623C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4867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515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je_2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6D61779E-2124-9F48-90DB-CF87142A54AF}"/>
              </a:ext>
            </a:extLst>
          </p:cNvPr>
          <p:cNvSpPr/>
          <p:nvPr userDrawn="1"/>
        </p:nvSpPr>
        <p:spPr>
          <a:xfrm flipV="1">
            <a:off x="6094405" y="-1"/>
            <a:ext cx="6097595" cy="6857999"/>
          </a:xfrm>
          <a:prstGeom prst="rect">
            <a:avLst/>
          </a:prstGeom>
          <a:gradFill>
            <a:gsLst>
              <a:gs pos="3000">
                <a:srgbClr val="F06D21"/>
              </a:gs>
              <a:gs pos="100000">
                <a:srgbClr val="D6D721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125" y="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5125" y="1551764"/>
            <a:ext cx="5173005" cy="4944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353341" indent="-343792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CE1326-0947-E84F-A603-A245365F8432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21B14649-FF82-EB44-8710-834AD1D23A4C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9258EC0A-6361-D848-8244-1B59C6B3A5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30883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968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je_2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A72C06D9-BC9B-B846-B8FE-E00F9A861045}"/>
              </a:ext>
            </a:extLst>
          </p:cNvPr>
          <p:cNvSpPr/>
          <p:nvPr userDrawn="1"/>
        </p:nvSpPr>
        <p:spPr>
          <a:xfrm flipV="1">
            <a:off x="6094405" y="-1"/>
            <a:ext cx="6097595" cy="6857999"/>
          </a:xfrm>
          <a:prstGeom prst="rect">
            <a:avLst/>
          </a:prstGeom>
          <a:gradFill>
            <a:gsLst>
              <a:gs pos="3000">
                <a:srgbClr val="F06D21"/>
              </a:gs>
              <a:gs pos="100000">
                <a:srgbClr val="D6D721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771" y="137017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 u="none"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6771" y="2809345"/>
            <a:ext cx="5173005" cy="35262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5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0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612832-969A-CD40-A1AC-68EEA82B6E9A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7C3DE40B-60D0-CE43-BE30-BE9B859FA653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654F24B7-4629-F549-9D97-FB8CF1623C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1500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968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en_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">
            <a:extLst>
              <a:ext uri="{FF2B5EF4-FFF2-40B4-BE49-F238E27FC236}">
                <a16:creationId xmlns:a16="http://schemas.microsoft.com/office/drawing/2014/main" id="{ED5B1454-C349-E646-A9C8-1DD70870ABAA}"/>
              </a:ext>
            </a:extLst>
          </p:cNvPr>
          <p:cNvSpPr/>
          <p:nvPr userDrawn="1"/>
        </p:nvSpPr>
        <p:spPr>
          <a:xfrm flipV="1">
            <a:off x="-781" y="0"/>
            <a:ext cx="12192781" cy="1190481"/>
          </a:xfrm>
          <a:prstGeom prst="rect">
            <a:avLst/>
          </a:prstGeom>
          <a:gradFill>
            <a:gsLst>
              <a:gs pos="0">
                <a:srgbClr val="03AC6D"/>
              </a:gs>
              <a:gs pos="68000">
                <a:srgbClr val="BDD52E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C085E0-B743-B34D-A025-3255936A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"/>
            <a:ext cx="11084080" cy="1190481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algn="l">
              <a:defRPr sz="4010" b="0" i="0">
                <a:solidFill>
                  <a:schemeClr val="bg1"/>
                </a:solidFill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06EF32-F02D-F54D-AC59-3D7EE2B3F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960" y="1551765"/>
            <a:ext cx="11084081" cy="4944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kumimoji="0" lang="en-US" sz="2406" b="0" i="1" u="none" strike="noStrike" cap="none" spc="0" normalizeH="0" baseline="0" dirty="0" smtClean="0">
                <a:ln>
                  <a:noFill/>
                </a:ln>
                <a:solidFill>
                  <a:srgbClr val="583F90"/>
                </a:solidFill>
                <a:effectLst/>
                <a:uFillTx/>
                <a:latin typeface="Urbana Light Italic" pitchFamily="50" charset="0"/>
                <a:ea typeface="Urbana Light Italic" pitchFamily="50" charset="0"/>
                <a:cs typeface="Urbana Light Italic" pitchFamily="50" charset="0"/>
                <a:sym typeface="Calibri"/>
              </a:defRPr>
            </a:lvl1pPr>
            <a:lvl2pPr marL="275352" indent="-265802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2pPr>
            <a:lvl3pPr marL="518871" indent="-286493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3pPr>
            <a:lvl4pPr marL="806956" indent="-353341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4pPr>
            <a:lvl5pPr marL="4775" indent="0">
              <a:buNone/>
              <a:tabLst/>
              <a:defRPr sz="2807" b="0" i="1">
                <a:solidFill>
                  <a:srgbClr val="583F90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9453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en_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9FB045B3-823C-C74A-8598-F149D7565C73}"/>
              </a:ext>
            </a:extLst>
          </p:cNvPr>
          <p:cNvSpPr/>
          <p:nvPr userDrawn="1"/>
        </p:nvSpPr>
        <p:spPr>
          <a:xfrm flipV="1">
            <a:off x="-781" y="1190480"/>
            <a:ext cx="12192781" cy="5667519"/>
          </a:xfrm>
          <a:prstGeom prst="rect">
            <a:avLst/>
          </a:prstGeom>
          <a:gradFill>
            <a:gsLst>
              <a:gs pos="0">
                <a:srgbClr val="03AC6D"/>
              </a:gs>
              <a:gs pos="68000">
                <a:srgbClr val="BDD52E"/>
              </a:gs>
            </a:gsLst>
            <a:lin ang="0" scaled="0"/>
          </a:gradFill>
          <a:ln w="12700">
            <a:miter lim="400000"/>
          </a:ln>
          <a:effectLst>
            <a:outerShdw blurRad="304800" dist="118665" dir="162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C085E0-B743-B34D-A025-3255936A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"/>
            <a:ext cx="11084080" cy="1190481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algn="l">
              <a:defRPr sz="4010" b="0" i="0">
                <a:solidFill>
                  <a:srgbClr val="583F90"/>
                </a:solidFill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06EF32-F02D-F54D-AC59-3D7EE2B3F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961" y="1551765"/>
            <a:ext cx="11084081" cy="4944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kumimoji="0" lang="en-US" sz="2406" b="0" i="1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Urbana Light Italic" pitchFamily="50" charset="0"/>
                <a:ea typeface="Urbana Light Italic" pitchFamily="50" charset="0"/>
                <a:cs typeface="Urbana Light Italic" pitchFamily="50" charset="0"/>
                <a:sym typeface="Calibri"/>
              </a:defRPr>
            </a:lvl1pPr>
            <a:lvl2pPr marL="275352" indent="-265802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2pPr>
            <a:lvl3pPr marL="518871" indent="-286493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3pPr>
            <a:lvl4pPr marL="806956" indent="-353341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8FA28E-8953-BF4B-B10F-9ABB30CAFFBE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9" name="Round Same Side Corner Rectangle 18">
              <a:extLst>
                <a:ext uri="{FF2B5EF4-FFF2-40B4-BE49-F238E27FC236}">
                  <a16:creationId xmlns:a16="http://schemas.microsoft.com/office/drawing/2014/main" id="{5C5C456B-CA87-C146-BC88-762F0258DDBF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20" name="Making Life Colourful.png" descr="Making Life Colourful.png">
              <a:extLst>
                <a:ext uri="{FF2B5EF4-FFF2-40B4-BE49-F238E27FC236}">
                  <a16:creationId xmlns:a16="http://schemas.microsoft.com/office/drawing/2014/main" id="{07A3DF94-7736-B94F-8E54-69ECCCF0B2E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47922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2" pos="374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en_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0E78EF09-AAA0-5F46-B6DE-8AC1FB537FDE}"/>
              </a:ext>
            </a:extLst>
          </p:cNvPr>
          <p:cNvSpPr/>
          <p:nvPr userDrawn="1"/>
        </p:nvSpPr>
        <p:spPr>
          <a:xfrm flipV="1">
            <a:off x="-781" y="1"/>
            <a:ext cx="6097595" cy="6857999"/>
          </a:xfrm>
          <a:prstGeom prst="rect">
            <a:avLst/>
          </a:prstGeom>
          <a:gradFill>
            <a:gsLst>
              <a:gs pos="0">
                <a:srgbClr val="03AC6D"/>
              </a:gs>
              <a:gs pos="68000">
                <a:srgbClr val="BDD52E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3961" y="1551765"/>
            <a:ext cx="5173005" cy="472464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186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612832-969A-CD40-A1AC-68EEA82B6E9A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7C3DE40B-60D0-CE43-BE30-BE9B859FA653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654F24B7-4629-F549-9D97-FB8CF1623C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84580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515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en_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51CA8862-20F8-924F-8A6D-35572CE1C328}"/>
              </a:ext>
            </a:extLst>
          </p:cNvPr>
          <p:cNvSpPr/>
          <p:nvPr userDrawn="1"/>
        </p:nvSpPr>
        <p:spPr>
          <a:xfrm flipV="1">
            <a:off x="-781" y="1"/>
            <a:ext cx="6097595" cy="6857999"/>
          </a:xfrm>
          <a:prstGeom prst="rect">
            <a:avLst/>
          </a:prstGeom>
          <a:gradFill>
            <a:gsLst>
              <a:gs pos="0">
                <a:srgbClr val="03AC6D"/>
              </a:gs>
              <a:gs pos="68000">
                <a:srgbClr val="BDD52E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37017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 u="none"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3961" y="2809345"/>
            <a:ext cx="5173005" cy="35262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5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186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612832-969A-CD40-A1AC-68EEA82B6E9A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7C3DE40B-60D0-CE43-BE30-BE9B859FA653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654F24B7-4629-F549-9D97-FB8CF1623C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1994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515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en_2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48AC7292-EA33-3B4C-9D44-C336F30B8CC2}"/>
              </a:ext>
            </a:extLst>
          </p:cNvPr>
          <p:cNvSpPr/>
          <p:nvPr userDrawn="1"/>
        </p:nvSpPr>
        <p:spPr>
          <a:xfrm flipV="1">
            <a:off x="6096815" y="1"/>
            <a:ext cx="6097595" cy="6857999"/>
          </a:xfrm>
          <a:prstGeom prst="rect">
            <a:avLst/>
          </a:prstGeom>
          <a:gradFill>
            <a:gsLst>
              <a:gs pos="0">
                <a:srgbClr val="03AC6D"/>
              </a:gs>
              <a:gs pos="68000">
                <a:srgbClr val="BDD52E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125" y="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5125" y="1551764"/>
            <a:ext cx="5173005" cy="4944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353341" indent="-343792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CE1326-0947-E84F-A603-A245365F8432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21B14649-FF82-EB44-8710-834AD1D23A4C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9258EC0A-6361-D848-8244-1B59C6B3A5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97398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96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AB9A0-D6C5-5A43-BC0E-7A8D8A20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9339445-3F0E-9040-81A9-09B080C8C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11580"/>
            <a:ext cx="6169024" cy="4044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572F44D-54BC-8546-87F2-68F4BCBCA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198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9728109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en_2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CE5BB7BA-0C6A-1C43-A18B-3E3208D38E02}"/>
              </a:ext>
            </a:extLst>
          </p:cNvPr>
          <p:cNvSpPr/>
          <p:nvPr userDrawn="1"/>
        </p:nvSpPr>
        <p:spPr>
          <a:xfrm flipV="1">
            <a:off x="6096815" y="1"/>
            <a:ext cx="6097595" cy="6857999"/>
          </a:xfrm>
          <a:prstGeom prst="rect">
            <a:avLst/>
          </a:prstGeom>
          <a:gradFill>
            <a:gsLst>
              <a:gs pos="0">
                <a:srgbClr val="03AC6D"/>
              </a:gs>
              <a:gs pos="68000">
                <a:srgbClr val="BDD52E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771" y="137017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 u="none"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6771" y="2809345"/>
            <a:ext cx="5173005" cy="35262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5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0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612832-969A-CD40-A1AC-68EEA82B6E9A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7C3DE40B-60D0-CE43-BE30-BE9B859FA653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654F24B7-4629-F549-9D97-FB8CF1623C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57079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968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egroen_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">
            <a:extLst>
              <a:ext uri="{FF2B5EF4-FFF2-40B4-BE49-F238E27FC236}">
                <a16:creationId xmlns:a16="http://schemas.microsoft.com/office/drawing/2014/main" id="{8A371A69-74B9-5A4E-8367-924B231BC108}"/>
              </a:ext>
            </a:extLst>
          </p:cNvPr>
          <p:cNvSpPr/>
          <p:nvPr userDrawn="1"/>
        </p:nvSpPr>
        <p:spPr>
          <a:xfrm flipV="1">
            <a:off x="-781" y="0"/>
            <a:ext cx="12192781" cy="1190481"/>
          </a:xfrm>
          <a:prstGeom prst="rect">
            <a:avLst/>
          </a:prstGeom>
          <a:gradFill>
            <a:gsLst>
              <a:gs pos="0">
                <a:srgbClr val="0092C5"/>
              </a:gs>
              <a:gs pos="100000">
                <a:srgbClr val="03A895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C085E0-B743-B34D-A025-3255936A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"/>
            <a:ext cx="11084080" cy="1190481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algn="l">
              <a:defRPr sz="4010" b="0" i="0">
                <a:solidFill>
                  <a:schemeClr val="bg1"/>
                </a:solidFill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06EF32-F02D-F54D-AC59-3D7EE2B3F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960" y="1551765"/>
            <a:ext cx="11084081" cy="4944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kumimoji="0" lang="en-US" sz="2406" b="0" i="1" u="none" strike="noStrike" cap="none" spc="0" normalizeH="0" baseline="0" dirty="0" smtClean="0">
                <a:ln>
                  <a:noFill/>
                </a:ln>
                <a:solidFill>
                  <a:srgbClr val="583F90"/>
                </a:solidFill>
                <a:effectLst/>
                <a:uFillTx/>
                <a:latin typeface="Urbana Light Italic" pitchFamily="50" charset="0"/>
                <a:ea typeface="Urbana Light Italic" pitchFamily="50" charset="0"/>
                <a:cs typeface="Urbana Light Italic" pitchFamily="50" charset="0"/>
                <a:sym typeface="Calibri"/>
              </a:defRPr>
            </a:lvl1pPr>
            <a:lvl2pPr marL="275352" indent="-265802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2pPr>
            <a:lvl3pPr marL="518871" indent="-286493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3pPr>
            <a:lvl4pPr marL="806956" indent="-353341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4pPr>
            <a:lvl5pPr marL="4775" indent="0">
              <a:buNone/>
              <a:tabLst/>
              <a:defRPr sz="2807" b="0" i="1">
                <a:solidFill>
                  <a:srgbClr val="583F90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8232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egroen_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9E71DB29-5A13-744C-A088-B47548A56F8B}"/>
              </a:ext>
            </a:extLst>
          </p:cNvPr>
          <p:cNvSpPr/>
          <p:nvPr userDrawn="1"/>
        </p:nvSpPr>
        <p:spPr>
          <a:xfrm>
            <a:off x="-781" y="1190481"/>
            <a:ext cx="12192781" cy="5667518"/>
          </a:xfrm>
          <a:prstGeom prst="rect">
            <a:avLst/>
          </a:prstGeom>
          <a:gradFill>
            <a:gsLst>
              <a:gs pos="0">
                <a:srgbClr val="0092C5"/>
              </a:gs>
              <a:gs pos="100000">
                <a:srgbClr val="03A895"/>
              </a:gs>
            </a:gsLst>
            <a:lin ang="0" scaled="0"/>
          </a:gradFill>
          <a:ln w="12700">
            <a:miter lim="400000"/>
          </a:ln>
          <a:effectLst>
            <a:outerShdw blurRad="304800" dist="118665" dir="162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C085E0-B743-B34D-A025-3255936A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"/>
            <a:ext cx="11084080" cy="1190481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algn="l">
              <a:defRPr sz="4010" b="0" i="0">
                <a:solidFill>
                  <a:srgbClr val="583F90"/>
                </a:solidFill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06EF32-F02D-F54D-AC59-3D7EE2B3F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961" y="1551765"/>
            <a:ext cx="11084081" cy="4944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kumimoji="0" lang="en-US" sz="2406" b="0" i="1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Urbana Light Italic" pitchFamily="50" charset="0"/>
                <a:ea typeface="Urbana Light Italic" pitchFamily="50" charset="0"/>
                <a:cs typeface="Urbana Light Italic" pitchFamily="50" charset="0"/>
                <a:sym typeface="Calibri"/>
              </a:defRPr>
            </a:lvl1pPr>
            <a:lvl2pPr marL="275352" indent="-265802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2pPr>
            <a:lvl3pPr marL="518871" indent="-286493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3pPr>
            <a:lvl4pPr marL="806956" indent="-353341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8FA28E-8953-BF4B-B10F-9ABB30CAFFBE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9" name="Round Same Side Corner Rectangle 18">
              <a:extLst>
                <a:ext uri="{FF2B5EF4-FFF2-40B4-BE49-F238E27FC236}">
                  <a16:creationId xmlns:a16="http://schemas.microsoft.com/office/drawing/2014/main" id="{5C5C456B-CA87-C146-BC88-762F0258DDBF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20" name="Making Life Colourful.png" descr="Making Life Colourful.png">
              <a:extLst>
                <a:ext uri="{FF2B5EF4-FFF2-40B4-BE49-F238E27FC236}">
                  <a16:creationId xmlns:a16="http://schemas.microsoft.com/office/drawing/2014/main" id="{07A3DF94-7736-B94F-8E54-69ECCCF0B2E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3477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2" pos="3741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egroen_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831C0513-21DD-AA49-BADC-6F534BA3D35D}"/>
              </a:ext>
            </a:extLst>
          </p:cNvPr>
          <p:cNvSpPr/>
          <p:nvPr userDrawn="1"/>
        </p:nvSpPr>
        <p:spPr>
          <a:xfrm flipV="1">
            <a:off x="-781" y="-1"/>
            <a:ext cx="6097595" cy="6857999"/>
          </a:xfrm>
          <a:prstGeom prst="rect">
            <a:avLst/>
          </a:prstGeom>
          <a:gradFill>
            <a:gsLst>
              <a:gs pos="0">
                <a:srgbClr val="0092C5"/>
              </a:gs>
              <a:gs pos="100000">
                <a:srgbClr val="03A895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3961" y="1551765"/>
            <a:ext cx="5173005" cy="472464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186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612832-969A-CD40-A1AC-68EEA82B6E9A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7C3DE40B-60D0-CE43-BE30-BE9B859FA653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654F24B7-4629-F549-9D97-FB8CF1623C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27204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515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egroen_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197511BA-4DC3-5441-A4E8-B0197019A29C}"/>
              </a:ext>
            </a:extLst>
          </p:cNvPr>
          <p:cNvSpPr/>
          <p:nvPr userDrawn="1"/>
        </p:nvSpPr>
        <p:spPr>
          <a:xfrm flipV="1">
            <a:off x="-781" y="-1"/>
            <a:ext cx="6097595" cy="6857999"/>
          </a:xfrm>
          <a:prstGeom prst="rect">
            <a:avLst/>
          </a:prstGeom>
          <a:gradFill>
            <a:gsLst>
              <a:gs pos="0">
                <a:srgbClr val="0092C5"/>
              </a:gs>
              <a:gs pos="100000">
                <a:srgbClr val="03A895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37017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 u="none"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3961" y="2809345"/>
            <a:ext cx="5173005" cy="35262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5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186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612832-969A-CD40-A1AC-68EEA82B6E9A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7C3DE40B-60D0-CE43-BE30-BE9B859FA653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654F24B7-4629-F549-9D97-FB8CF1623C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94330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515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egroen_2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89EE64EB-F47D-B64C-A36C-35C645208970}"/>
              </a:ext>
            </a:extLst>
          </p:cNvPr>
          <p:cNvSpPr/>
          <p:nvPr userDrawn="1"/>
        </p:nvSpPr>
        <p:spPr>
          <a:xfrm flipV="1">
            <a:off x="6094405" y="-1"/>
            <a:ext cx="6097595" cy="6857999"/>
          </a:xfrm>
          <a:prstGeom prst="rect">
            <a:avLst/>
          </a:prstGeom>
          <a:gradFill>
            <a:gsLst>
              <a:gs pos="0">
                <a:srgbClr val="0092C5"/>
              </a:gs>
              <a:gs pos="100000">
                <a:srgbClr val="03A895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125" y="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5125" y="1551764"/>
            <a:ext cx="5173005" cy="4944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353341" indent="-343792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CE1326-0947-E84F-A603-A245365F8432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21B14649-FF82-EB44-8710-834AD1D23A4C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9258EC0A-6361-D848-8244-1B59C6B3A5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65602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968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egroen_2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85710452-4084-774D-8817-4FFB21E40DB8}"/>
              </a:ext>
            </a:extLst>
          </p:cNvPr>
          <p:cNvSpPr/>
          <p:nvPr userDrawn="1"/>
        </p:nvSpPr>
        <p:spPr>
          <a:xfrm flipV="1">
            <a:off x="6096815" y="-1"/>
            <a:ext cx="6097595" cy="6857999"/>
          </a:xfrm>
          <a:prstGeom prst="rect">
            <a:avLst/>
          </a:prstGeom>
          <a:gradFill>
            <a:gsLst>
              <a:gs pos="0">
                <a:srgbClr val="0092C5"/>
              </a:gs>
              <a:gs pos="100000">
                <a:srgbClr val="03A895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771" y="137017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 u="none"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6771" y="2809345"/>
            <a:ext cx="5173005" cy="35262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5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0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612832-969A-CD40-A1AC-68EEA82B6E9A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7C3DE40B-60D0-CE43-BE30-BE9B859FA653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654F24B7-4629-F549-9D97-FB8CF1623C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48169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968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ars_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">
            <a:extLst>
              <a:ext uri="{FF2B5EF4-FFF2-40B4-BE49-F238E27FC236}">
                <a16:creationId xmlns:a16="http://schemas.microsoft.com/office/drawing/2014/main" id="{3378A7BE-1900-4843-A8DB-AB3626E748E8}"/>
              </a:ext>
            </a:extLst>
          </p:cNvPr>
          <p:cNvSpPr/>
          <p:nvPr userDrawn="1"/>
        </p:nvSpPr>
        <p:spPr>
          <a:xfrm flipV="1">
            <a:off x="-781" y="0"/>
            <a:ext cx="12192781" cy="1190481"/>
          </a:xfrm>
          <a:prstGeom prst="rect">
            <a:avLst/>
          </a:prstGeom>
          <a:gradFill>
            <a:gsLst>
              <a:gs pos="2000">
                <a:srgbClr val="472F90"/>
              </a:gs>
              <a:gs pos="100000">
                <a:srgbClr val="C954A0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C085E0-B743-B34D-A025-3255936A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"/>
            <a:ext cx="11084080" cy="1190481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algn="l">
              <a:defRPr sz="4010" b="0" i="0">
                <a:solidFill>
                  <a:schemeClr val="bg1"/>
                </a:solidFill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06EF32-F02D-F54D-AC59-3D7EE2B3F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960" y="1551765"/>
            <a:ext cx="11084081" cy="4944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kumimoji="0" lang="en-US" sz="2406" b="0" i="1" u="none" strike="noStrike" cap="none" spc="0" normalizeH="0" baseline="0" dirty="0" smtClean="0">
                <a:ln>
                  <a:noFill/>
                </a:ln>
                <a:solidFill>
                  <a:srgbClr val="583F90"/>
                </a:solidFill>
                <a:effectLst/>
                <a:uFillTx/>
                <a:latin typeface="Urbana Light Italic" pitchFamily="50" charset="0"/>
                <a:ea typeface="Urbana Light Italic" pitchFamily="50" charset="0"/>
                <a:cs typeface="Urbana Light Italic" pitchFamily="50" charset="0"/>
                <a:sym typeface="Calibri"/>
              </a:defRPr>
            </a:lvl1pPr>
            <a:lvl2pPr marL="275352" indent="-265802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2pPr>
            <a:lvl3pPr marL="518871" indent="-286493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3pPr>
            <a:lvl4pPr marL="806956" indent="-353341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4pPr>
            <a:lvl5pPr marL="4775" indent="0">
              <a:buNone/>
              <a:tabLst/>
              <a:defRPr sz="2807" b="0" i="1">
                <a:solidFill>
                  <a:srgbClr val="583F90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149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ars_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CCDF930A-80AE-6344-8702-7FD64E1FB49C}"/>
              </a:ext>
            </a:extLst>
          </p:cNvPr>
          <p:cNvSpPr/>
          <p:nvPr userDrawn="1"/>
        </p:nvSpPr>
        <p:spPr>
          <a:xfrm>
            <a:off x="-781" y="1190481"/>
            <a:ext cx="12192781" cy="5667518"/>
          </a:xfrm>
          <a:prstGeom prst="rect">
            <a:avLst/>
          </a:prstGeom>
          <a:gradFill>
            <a:gsLst>
              <a:gs pos="2000">
                <a:srgbClr val="472F90"/>
              </a:gs>
              <a:gs pos="100000">
                <a:srgbClr val="C954A0"/>
              </a:gs>
            </a:gsLst>
            <a:lin ang="0" scaled="0"/>
          </a:gradFill>
          <a:ln w="12700">
            <a:miter lim="400000"/>
          </a:ln>
          <a:effectLst>
            <a:outerShdw blurRad="304800" dist="118665" dir="162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C085E0-B743-B34D-A025-3255936A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"/>
            <a:ext cx="11084080" cy="1190481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algn="l">
              <a:defRPr sz="4010" b="0" i="0">
                <a:solidFill>
                  <a:srgbClr val="583F90"/>
                </a:solidFill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06EF32-F02D-F54D-AC59-3D7EE2B3F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961" y="1551765"/>
            <a:ext cx="11084081" cy="4944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kumimoji="0" lang="en-US" sz="2406" b="0" i="1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Urbana Light Italic" pitchFamily="50" charset="0"/>
                <a:ea typeface="Urbana Light Italic" pitchFamily="50" charset="0"/>
                <a:cs typeface="Urbana Light Italic" pitchFamily="50" charset="0"/>
                <a:sym typeface="Calibri"/>
              </a:defRPr>
            </a:lvl1pPr>
            <a:lvl2pPr marL="275352" indent="-265802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2pPr>
            <a:lvl3pPr marL="518871" indent="-286493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3pPr>
            <a:lvl4pPr marL="806956" indent="-353341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8FA28E-8953-BF4B-B10F-9ABB30CAFFBE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9" name="Round Same Side Corner Rectangle 18">
              <a:extLst>
                <a:ext uri="{FF2B5EF4-FFF2-40B4-BE49-F238E27FC236}">
                  <a16:creationId xmlns:a16="http://schemas.microsoft.com/office/drawing/2014/main" id="{5C5C456B-CA87-C146-BC88-762F0258DDBF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20" name="Making Life Colourful.png" descr="Making Life Colourful.png">
              <a:extLst>
                <a:ext uri="{FF2B5EF4-FFF2-40B4-BE49-F238E27FC236}">
                  <a16:creationId xmlns:a16="http://schemas.microsoft.com/office/drawing/2014/main" id="{07A3DF94-7736-B94F-8E54-69ECCCF0B2E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38341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2" pos="3741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ars_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8C1D4DE3-771C-CF4F-8DFC-581D7CAA068C}"/>
              </a:ext>
            </a:extLst>
          </p:cNvPr>
          <p:cNvSpPr/>
          <p:nvPr userDrawn="1"/>
        </p:nvSpPr>
        <p:spPr>
          <a:xfrm>
            <a:off x="-781" y="-1"/>
            <a:ext cx="6097595" cy="6857999"/>
          </a:xfrm>
          <a:prstGeom prst="rect">
            <a:avLst/>
          </a:prstGeom>
          <a:gradFill>
            <a:gsLst>
              <a:gs pos="2000">
                <a:srgbClr val="472F90"/>
              </a:gs>
              <a:gs pos="100000">
                <a:srgbClr val="C954A0"/>
              </a:gs>
            </a:gsLst>
            <a:lin ang="0" scaled="0"/>
          </a:gradFill>
          <a:ln w="12700">
            <a:miter lim="400000"/>
          </a:ln>
          <a:effectLst>
            <a:outerShdw blurRad="304800" dist="118665" dir="162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3961" y="1551765"/>
            <a:ext cx="5173005" cy="472464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186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612832-969A-CD40-A1AC-68EEA82B6E9A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7C3DE40B-60D0-CE43-BE30-BE9B859FA653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654F24B7-4629-F549-9D97-FB8CF1623C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62998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51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afbeelding 2">
            <a:extLst>
              <a:ext uri="{FF2B5EF4-FFF2-40B4-BE49-F238E27FC236}">
                <a16:creationId xmlns:a16="http://schemas.microsoft.com/office/drawing/2014/main" id="{7B6CB990-E132-B748-A217-4BADCA244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48586" y="1892594"/>
            <a:ext cx="9349259" cy="43447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299632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ars_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5B846E14-38C7-0C47-A570-74F55B68BE86}"/>
              </a:ext>
            </a:extLst>
          </p:cNvPr>
          <p:cNvSpPr/>
          <p:nvPr userDrawn="1"/>
        </p:nvSpPr>
        <p:spPr>
          <a:xfrm>
            <a:off x="-781" y="-1"/>
            <a:ext cx="6097595" cy="6857999"/>
          </a:xfrm>
          <a:prstGeom prst="rect">
            <a:avLst/>
          </a:prstGeom>
          <a:gradFill>
            <a:gsLst>
              <a:gs pos="2000">
                <a:srgbClr val="472F90"/>
              </a:gs>
              <a:gs pos="100000">
                <a:srgbClr val="C954A0"/>
              </a:gs>
            </a:gsLst>
            <a:lin ang="0" scaled="0"/>
          </a:gradFill>
          <a:ln w="12700">
            <a:miter lim="400000"/>
          </a:ln>
          <a:effectLst>
            <a:outerShdw blurRad="304800" dist="118665" dir="162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37017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 u="none"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3961" y="2809345"/>
            <a:ext cx="5173005" cy="35262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5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186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612832-969A-CD40-A1AC-68EEA82B6E9A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7C3DE40B-60D0-CE43-BE30-BE9B859FA653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654F24B7-4629-F549-9D97-FB8CF1623C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59968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515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ars_2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DD76E407-2198-CE42-9B11-559C4A5B4B9F}"/>
              </a:ext>
            </a:extLst>
          </p:cNvPr>
          <p:cNvSpPr/>
          <p:nvPr userDrawn="1"/>
        </p:nvSpPr>
        <p:spPr>
          <a:xfrm>
            <a:off x="6094405" y="-1"/>
            <a:ext cx="6097595" cy="6857999"/>
          </a:xfrm>
          <a:prstGeom prst="rect">
            <a:avLst/>
          </a:prstGeom>
          <a:gradFill>
            <a:gsLst>
              <a:gs pos="2000">
                <a:srgbClr val="472F90"/>
              </a:gs>
              <a:gs pos="100000">
                <a:srgbClr val="C954A0"/>
              </a:gs>
            </a:gsLst>
            <a:lin ang="0" scaled="0"/>
          </a:gradFill>
          <a:ln w="12700">
            <a:miter lim="400000"/>
          </a:ln>
          <a:effectLst>
            <a:outerShdw blurRad="304800" dist="118665" dir="162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125" y="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5125" y="1551764"/>
            <a:ext cx="5173005" cy="4944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353341" indent="-343792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CE1326-0947-E84F-A603-A245365F8432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21B14649-FF82-EB44-8710-834AD1D23A4C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9258EC0A-6361-D848-8244-1B59C6B3A5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32134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968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ars_2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8C44B566-6E86-9F44-82AD-F1BA1DCED9B7}"/>
              </a:ext>
            </a:extLst>
          </p:cNvPr>
          <p:cNvSpPr/>
          <p:nvPr userDrawn="1"/>
        </p:nvSpPr>
        <p:spPr>
          <a:xfrm>
            <a:off x="6094405" y="-1"/>
            <a:ext cx="6097595" cy="6857999"/>
          </a:xfrm>
          <a:prstGeom prst="rect">
            <a:avLst/>
          </a:prstGeom>
          <a:gradFill>
            <a:gsLst>
              <a:gs pos="2000">
                <a:srgbClr val="472F90"/>
              </a:gs>
              <a:gs pos="100000">
                <a:srgbClr val="C954A0"/>
              </a:gs>
            </a:gsLst>
            <a:lin ang="0" scaled="0"/>
          </a:gradFill>
          <a:ln w="12700">
            <a:miter lim="400000"/>
          </a:ln>
          <a:effectLst>
            <a:outerShdw blurRad="304800" dist="118665" dir="162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771" y="137017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 u="none"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6771" y="2809345"/>
            <a:ext cx="5173005" cy="35262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5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0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612832-969A-CD40-A1AC-68EEA82B6E9A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7C3DE40B-60D0-CE43-BE30-BE9B859FA653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654F24B7-4629-F549-9D97-FB8CF1623C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67301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968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uw_3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">
            <a:extLst>
              <a:ext uri="{FF2B5EF4-FFF2-40B4-BE49-F238E27FC236}">
                <a16:creationId xmlns:a16="http://schemas.microsoft.com/office/drawing/2014/main" id="{45991372-A6EC-9443-9044-9BC5585DD28F}"/>
              </a:ext>
            </a:extLst>
          </p:cNvPr>
          <p:cNvSpPr/>
          <p:nvPr userDrawn="1"/>
        </p:nvSpPr>
        <p:spPr>
          <a:xfrm>
            <a:off x="-1" y="0"/>
            <a:ext cx="12192000" cy="11904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04800" dist="88900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endParaRPr sz="864" b="0" i="1" dirty="0">
              <a:latin typeface="Urbana Light Italic" pitchFamily="50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C085E0-B743-B34D-A025-3255936A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0"/>
            <a:ext cx="11084080" cy="1190481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algn="l">
              <a:defRPr sz="4010" b="0" i="0">
                <a:solidFill>
                  <a:srgbClr val="583F90"/>
                </a:solidFill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4BF28C-1510-7242-BF9D-1B577E5FB5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960" y="1551764"/>
            <a:ext cx="11084081" cy="49449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2FDD2D-471A-3744-B6E4-5B7513AC3C05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2" name="Round Same Side Corner Rectangle 11">
              <a:extLst>
                <a:ext uri="{FF2B5EF4-FFF2-40B4-BE49-F238E27FC236}">
                  <a16:creationId xmlns:a16="http://schemas.microsoft.com/office/drawing/2014/main" id="{474774D6-AB0B-BA4F-A1D5-597B0B2AA061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3" name="Making Life Colourful.png" descr="Making Life Colourful.png">
              <a:extLst>
                <a:ext uri="{FF2B5EF4-FFF2-40B4-BE49-F238E27FC236}">
                  <a16:creationId xmlns:a16="http://schemas.microsoft.com/office/drawing/2014/main" id="{C0FD1164-59FE-FB4B-86C0-9CB81F0719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1498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u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">
            <a:extLst>
              <a:ext uri="{FF2B5EF4-FFF2-40B4-BE49-F238E27FC236}">
                <a16:creationId xmlns:a16="http://schemas.microsoft.com/office/drawing/2014/main" id="{62C0616B-3066-1D4E-9F6A-E91AD4FE1AF1}"/>
              </a:ext>
            </a:extLst>
          </p:cNvPr>
          <p:cNvSpPr/>
          <p:nvPr userDrawn="1"/>
        </p:nvSpPr>
        <p:spPr>
          <a:xfrm>
            <a:off x="-1" y="1190481"/>
            <a:ext cx="12192000" cy="566751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04800" dist="88900" dir="162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endParaRPr sz="864" b="0" i="1" dirty="0">
              <a:latin typeface="Urbana Light Italic" pitchFamily="50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4BF28C-1510-7242-BF9D-1B577E5FB5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190481"/>
            <a:ext cx="12192000" cy="56675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C085E0-B743-B34D-A025-3255936A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0"/>
            <a:ext cx="11084080" cy="1190481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algn="l">
              <a:defRPr sz="4010" b="0" i="0">
                <a:solidFill>
                  <a:srgbClr val="583F90"/>
                </a:solidFill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34ECAC-63B6-0545-8633-FADEE93E8CE1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0" name="Round Same Side Corner Rectangle 9">
              <a:extLst>
                <a:ext uri="{FF2B5EF4-FFF2-40B4-BE49-F238E27FC236}">
                  <a16:creationId xmlns:a16="http://schemas.microsoft.com/office/drawing/2014/main" id="{643E751E-95FA-5842-ABB2-9ADAACA5E570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1" name="Making Life Colourful.png" descr="Making Life Colourful.png">
              <a:extLst>
                <a:ext uri="{FF2B5EF4-FFF2-40B4-BE49-F238E27FC236}">
                  <a16:creationId xmlns:a16="http://schemas.microsoft.com/office/drawing/2014/main" id="{5D007F69-295F-5345-B500-BE2F07A2E7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0141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612808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132347" y="483102"/>
            <a:ext cx="7057122" cy="910222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Klik om de stijl te bewerken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184" y="2937354"/>
            <a:ext cx="708627" cy="965199"/>
          </a:xfrm>
          <a:prstGeom prst="rect">
            <a:avLst/>
          </a:prstGeom>
        </p:spPr>
      </p:pic>
      <p:sp>
        <p:nvSpPr>
          <p:cNvPr id="5" name="Rectangle 5"/>
          <p:cNvSpPr/>
          <p:nvPr userDrawn="1"/>
        </p:nvSpPr>
        <p:spPr>
          <a:xfrm>
            <a:off x="56147" y="50801"/>
            <a:ext cx="12063664" cy="6738307"/>
          </a:xfrm>
          <a:prstGeom prst="rect">
            <a:avLst/>
          </a:prstGeom>
          <a:noFill/>
          <a:ln w="1397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57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A318BEFA-5559-1D41-BAAA-3DF17AC9C0A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605159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Titel presentatie</a:t>
            </a:r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1C08B663-1F5E-E041-816D-03FFAF1A400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524000" y="3668188"/>
            <a:ext cx="6051592" cy="15001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tekst 2">
            <a:extLst>
              <a:ext uri="{FF2B5EF4-FFF2-40B4-BE49-F238E27FC236}">
                <a16:creationId xmlns:a16="http://schemas.microsoft.com/office/drawing/2014/main" id="{5313163F-8051-794D-A541-F57B31C39A0D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9166304" y="1553737"/>
            <a:ext cx="1590906" cy="11076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5380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21E41-DDB6-9349-A4A9-74229F6E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567013" cy="1325563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3E6EBA-E09E-874A-A953-FCC4818F6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737391" cy="334275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8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4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013B4F70-8FC1-D145-8575-EA618C89163D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9166304" y="1553737"/>
            <a:ext cx="1590906" cy="11076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4365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60.xml"/><Relationship Id="rId39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55.xml"/><Relationship Id="rId34" Type="http://schemas.openxmlformats.org/officeDocument/2006/relationships/slideLayout" Target="../slideLayouts/slideLayout68.xml"/><Relationship Id="rId42" Type="http://schemas.openxmlformats.org/officeDocument/2006/relationships/theme" Target="../theme/theme6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29" Type="http://schemas.openxmlformats.org/officeDocument/2006/relationships/slideLayout" Target="../slideLayouts/slideLayout63.xml"/><Relationship Id="rId41" Type="http://schemas.openxmlformats.org/officeDocument/2006/relationships/slideLayout" Target="../slideLayouts/slideLayout75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58.xml"/><Relationship Id="rId32" Type="http://schemas.openxmlformats.org/officeDocument/2006/relationships/slideLayout" Target="../slideLayouts/slideLayout66.xml"/><Relationship Id="rId37" Type="http://schemas.openxmlformats.org/officeDocument/2006/relationships/slideLayout" Target="../slideLayouts/slideLayout71.xml"/><Relationship Id="rId40" Type="http://schemas.openxmlformats.org/officeDocument/2006/relationships/slideLayout" Target="../slideLayouts/slideLayout74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62.xml"/><Relationship Id="rId36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31" Type="http://schemas.openxmlformats.org/officeDocument/2006/relationships/slideLayout" Target="../slideLayouts/slideLayout65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61.xml"/><Relationship Id="rId30" Type="http://schemas.openxmlformats.org/officeDocument/2006/relationships/slideLayout" Target="../slideLayouts/slideLayout64.xml"/><Relationship Id="rId35" Type="http://schemas.openxmlformats.org/officeDocument/2006/relationships/slideLayout" Target="../slideLayouts/slideLayout69.xml"/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9.xml"/><Relationship Id="rId33" Type="http://schemas.openxmlformats.org/officeDocument/2006/relationships/slideLayout" Target="../slideLayouts/slideLayout67.xml"/><Relationship Id="rId38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E2EDD866-076D-184C-A823-C6529B495A82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-102946" y="-10828"/>
            <a:ext cx="12294946" cy="686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9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5A42EEE6-5C74-EF46-B94D-489FC1C1386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102946" y="-10828"/>
            <a:ext cx="12294946" cy="686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5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86A0B3CC-7842-C044-9848-2A9CFBB0226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102945" y="-10828"/>
            <a:ext cx="12294945" cy="686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4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437A0DE2-6FDE-CF4C-A2D2-C8706748F11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102946" y="-10828"/>
            <a:ext cx="12294946" cy="686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2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A8E28F1-A7C5-D854-DB20-66585F4C9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335E94-4681-E803-1042-FADFAA060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0C8E94B-9A2F-FA4E-BC73-47B35BC60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C9210-2FD9-4122-BB5F-78FA5686E3B8}" type="datetimeFigureOut">
              <a:rPr lang="nl-NL" smtClean="0"/>
              <a:t>2-3-2023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D5073E7-E36C-EAFE-3D3A-6BD8FA0A6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EF8EF60-106D-510F-92F7-8B9481136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DCB89-B03E-4359-A9B8-B5D21D7F2C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711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33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  <p:sldLayoutId id="2147483984" r:id="rId14"/>
    <p:sldLayoutId id="2147483985" r:id="rId15"/>
    <p:sldLayoutId id="2147483986" r:id="rId16"/>
    <p:sldLayoutId id="2147483987" r:id="rId17"/>
    <p:sldLayoutId id="2147483988" r:id="rId18"/>
    <p:sldLayoutId id="2147483989" r:id="rId19"/>
    <p:sldLayoutId id="2147483990" r:id="rId20"/>
    <p:sldLayoutId id="2147483991" r:id="rId21"/>
    <p:sldLayoutId id="2147483992" r:id="rId22"/>
    <p:sldLayoutId id="2147483993" r:id="rId23"/>
    <p:sldLayoutId id="2147483994" r:id="rId24"/>
    <p:sldLayoutId id="2147483995" r:id="rId25"/>
    <p:sldLayoutId id="2147483996" r:id="rId26"/>
    <p:sldLayoutId id="2147483997" r:id="rId27"/>
    <p:sldLayoutId id="2147483998" r:id="rId28"/>
    <p:sldLayoutId id="2147483999" r:id="rId29"/>
    <p:sldLayoutId id="2147484000" r:id="rId30"/>
    <p:sldLayoutId id="2147484001" r:id="rId31"/>
    <p:sldLayoutId id="2147484002" r:id="rId32"/>
    <p:sldLayoutId id="2147484003" r:id="rId33"/>
    <p:sldLayoutId id="2147484004" r:id="rId34"/>
    <p:sldLayoutId id="2147484005" r:id="rId35"/>
    <p:sldLayoutId id="2147484006" r:id="rId36"/>
    <p:sldLayoutId id="2147484007" r:id="rId37"/>
    <p:sldLayoutId id="2147484008" r:id="rId38"/>
    <p:sldLayoutId id="2147484009" r:id="rId39"/>
    <p:sldLayoutId id="2147484010" r:id="rId40"/>
    <p:sldLayoutId id="2147484011" r:id="rId4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bg1"/>
          </a:solidFill>
          <a:latin typeface="Urbana Medium Italic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B0EEE0-39D3-B4CF-C94D-CE318C3AA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FSI SSS RESULTS – DFG 2022 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B20DA2A-9DCA-57A5-CAE8-D20EC4B37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12" y="1709298"/>
            <a:ext cx="5201376" cy="3943900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B922D1F0-EA0B-013E-1777-C545F0ADC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682" y="1544325"/>
            <a:ext cx="4257207" cy="515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215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7_Aangepast ontwerp">
  <a:themeElements>
    <a:clrScheme name="VDF">
      <a:dk1>
        <a:srgbClr val="003659"/>
      </a:dk1>
      <a:lt1>
        <a:srgbClr val="FFFFFF"/>
      </a:lt1>
      <a:dk2>
        <a:srgbClr val="003659"/>
      </a:dk2>
      <a:lt2>
        <a:srgbClr val="E7E6E6"/>
      </a:lt2>
      <a:accent1>
        <a:srgbClr val="003659"/>
      </a:accent1>
      <a:accent2>
        <a:srgbClr val="E3272B"/>
      </a:accent2>
      <a:accent3>
        <a:srgbClr val="EB5E57"/>
      </a:accent3>
      <a:accent4>
        <a:srgbClr val="009FE3"/>
      </a:accent4>
      <a:accent5>
        <a:srgbClr val="4FB9E9"/>
      </a:accent5>
      <a:accent6>
        <a:srgbClr val="F69D00"/>
      </a:accent6>
      <a:hlink>
        <a:srgbClr val="FDC500"/>
      </a:hlink>
      <a:folHlink>
        <a:srgbClr val="76AE5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3" id="{91175C52-32D1-8642-AA1E-D0D526D816DF}" vid="{C1BED81A-FD29-4944-A48A-17D8027DE5E0}"/>
    </a:ext>
  </a:extLst>
</a:theme>
</file>

<file path=ppt/theme/theme2.xml><?xml version="1.0" encoding="utf-8"?>
<a:theme xmlns:a="http://schemas.openxmlformats.org/drawingml/2006/main" name="11_Aangepast ontwerp">
  <a:themeElements>
    <a:clrScheme name="VDF">
      <a:dk1>
        <a:srgbClr val="003659"/>
      </a:dk1>
      <a:lt1>
        <a:srgbClr val="FFFFFF"/>
      </a:lt1>
      <a:dk2>
        <a:srgbClr val="003659"/>
      </a:dk2>
      <a:lt2>
        <a:srgbClr val="E7E6E6"/>
      </a:lt2>
      <a:accent1>
        <a:srgbClr val="003659"/>
      </a:accent1>
      <a:accent2>
        <a:srgbClr val="E3272B"/>
      </a:accent2>
      <a:accent3>
        <a:srgbClr val="EB5E57"/>
      </a:accent3>
      <a:accent4>
        <a:srgbClr val="009FE3"/>
      </a:accent4>
      <a:accent5>
        <a:srgbClr val="4FB9E9"/>
      </a:accent5>
      <a:accent6>
        <a:srgbClr val="F69D00"/>
      </a:accent6>
      <a:hlink>
        <a:srgbClr val="FDC500"/>
      </a:hlink>
      <a:folHlink>
        <a:srgbClr val="76AE5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3" id="{91175C52-32D1-8642-AA1E-D0D526D816DF}" vid="{735DAED1-2078-A646-8670-C3DDC1F93AFD}"/>
    </a:ext>
  </a:extLst>
</a:theme>
</file>

<file path=ppt/theme/theme3.xml><?xml version="1.0" encoding="utf-8"?>
<a:theme xmlns:a="http://schemas.openxmlformats.org/drawingml/2006/main" name="12_Aangepast ontwerp">
  <a:themeElements>
    <a:clrScheme name="VDF">
      <a:dk1>
        <a:srgbClr val="003659"/>
      </a:dk1>
      <a:lt1>
        <a:srgbClr val="FFFFFF"/>
      </a:lt1>
      <a:dk2>
        <a:srgbClr val="003659"/>
      </a:dk2>
      <a:lt2>
        <a:srgbClr val="E7E6E6"/>
      </a:lt2>
      <a:accent1>
        <a:srgbClr val="003659"/>
      </a:accent1>
      <a:accent2>
        <a:srgbClr val="E3272B"/>
      </a:accent2>
      <a:accent3>
        <a:srgbClr val="EB5E57"/>
      </a:accent3>
      <a:accent4>
        <a:srgbClr val="009FE3"/>
      </a:accent4>
      <a:accent5>
        <a:srgbClr val="4FB9E9"/>
      </a:accent5>
      <a:accent6>
        <a:srgbClr val="F69D00"/>
      </a:accent6>
      <a:hlink>
        <a:srgbClr val="FDC500"/>
      </a:hlink>
      <a:folHlink>
        <a:srgbClr val="76AE5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3" id="{91175C52-32D1-8642-AA1E-D0D526D816DF}" vid="{35772DA5-FE9D-1F46-999F-BA6354FFE635}"/>
    </a:ext>
  </a:extLst>
</a:theme>
</file>

<file path=ppt/theme/theme4.xml><?xml version="1.0" encoding="utf-8"?>
<a:theme xmlns:a="http://schemas.openxmlformats.org/drawingml/2006/main" name="10_Aangepast ontwerp">
  <a:themeElements>
    <a:clrScheme name="VDF">
      <a:dk1>
        <a:srgbClr val="003659"/>
      </a:dk1>
      <a:lt1>
        <a:srgbClr val="FFFFFF"/>
      </a:lt1>
      <a:dk2>
        <a:srgbClr val="003659"/>
      </a:dk2>
      <a:lt2>
        <a:srgbClr val="E7E6E6"/>
      </a:lt2>
      <a:accent1>
        <a:srgbClr val="003659"/>
      </a:accent1>
      <a:accent2>
        <a:srgbClr val="E3272B"/>
      </a:accent2>
      <a:accent3>
        <a:srgbClr val="EB5E57"/>
      </a:accent3>
      <a:accent4>
        <a:srgbClr val="009FE3"/>
      </a:accent4>
      <a:accent5>
        <a:srgbClr val="4FB9E9"/>
      </a:accent5>
      <a:accent6>
        <a:srgbClr val="F69D00"/>
      </a:accent6>
      <a:hlink>
        <a:srgbClr val="FDC500"/>
      </a:hlink>
      <a:folHlink>
        <a:srgbClr val="76AE5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3" id="{91175C52-32D1-8642-AA1E-D0D526D816DF}" vid="{32E9F7A2-0E8C-124E-B3C7-3104E993E8AE}"/>
    </a:ext>
  </a:extLst>
</a:theme>
</file>

<file path=ppt/theme/theme5.xml><?xml version="1.0" encoding="utf-8"?>
<a:theme xmlns:a="http://schemas.openxmlformats.org/drawingml/2006/main" name="2_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39700" cmpd="sng">
          <a:solidFill>
            <a:schemeClr val="bg2"/>
          </a:solidFill>
          <a:prstDash val="solid"/>
        </a:ln>
      </a:spPr>
      <a:bodyPr rtlCol="0" anchor="ctr"/>
      <a:lstStyle>
        <a:defPPr algn="ctr">
          <a:defRPr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Kantoorthema">
  <a:themeElements>
    <a:clrScheme name="Kantoorthem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Kantoorthema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8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d01d1c8-c3d5-4179-8fcf-2dff77d76998">
      <UserInfo>
        <DisplayName>Brit Fopma - Dutch Flower Group</DisplayName>
        <AccountId>12</AccountId>
        <AccountType/>
      </UserInfo>
    </SharedWithUsers>
    <lcf76f155ced4ddcb4097134ff3c332f xmlns="e420c409-5d5f-4ec1-abe4-459a9f8b3e4c">
      <Terms xmlns="http://schemas.microsoft.com/office/infopath/2007/PartnerControls"/>
    </lcf76f155ced4ddcb4097134ff3c332f>
    <TaxCatchAll xmlns="5d01d1c8-c3d5-4179-8fcf-2dff77d7699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35E2A3B15A144184477BAE80BEC374" ma:contentTypeVersion="16" ma:contentTypeDescription="Een nieuw document maken." ma:contentTypeScope="" ma:versionID="a65917edac44e02189de9eae3e20d535">
  <xsd:schema xmlns:xsd="http://www.w3.org/2001/XMLSchema" xmlns:xs="http://www.w3.org/2001/XMLSchema" xmlns:p="http://schemas.microsoft.com/office/2006/metadata/properties" xmlns:ns2="e420c409-5d5f-4ec1-abe4-459a9f8b3e4c" xmlns:ns3="5d01d1c8-c3d5-4179-8fcf-2dff77d76998" targetNamespace="http://schemas.microsoft.com/office/2006/metadata/properties" ma:root="true" ma:fieldsID="2f4c5fc25246600e68bc05323691477b" ns2:_="" ns3:_="">
    <xsd:import namespace="e420c409-5d5f-4ec1-abe4-459a9f8b3e4c"/>
    <xsd:import namespace="5d01d1c8-c3d5-4179-8fcf-2dff77d769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20c409-5d5f-4ec1-abe4-459a9f8b3e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Afbeeldingtags" ma:readOnly="false" ma:fieldId="{5cf76f15-5ced-4ddc-b409-7134ff3c332f}" ma:taxonomyMulti="true" ma:sspId="4f34b5ab-69ee-436e-b280-b6e7125a696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01d1c8-c3d5-4179-8fcf-2dff77d7699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548a076-2d6b-4d70-bd08-7017aea53744}" ma:internalName="TaxCatchAll" ma:showField="CatchAllData" ma:web="5d01d1c8-c3d5-4179-8fcf-2dff77d7699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851FFC-9C10-47E2-BE07-7AFFD4ACBFB7}">
  <ds:schemaRefs>
    <ds:schemaRef ds:uri="5d01d1c8-c3d5-4179-8fcf-2dff77d76998"/>
    <ds:schemaRef ds:uri="e420c409-5d5f-4ec1-abe4-459a9f8b3e4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7B59C3B-FEC2-4050-8F4A-F3F714A45E1A}">
  <ds:schemaRefs>
    <ds:schemaRef ds:uri="5d01d1c8-c3d5-4179-8fcf-2dff77d76998"/>
    <ds:schemaRef ds:uri="e420c409-5d5f-4ec1-abe4-459a9f8b3e4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4F639A5-04C0-457D-BDD1-C6B4498DA9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14662</TotalTime>
  <Words>6</Words>
  <Application>Microsoft Office PowerPoint</Application>
  <PresentationFormat>Breedbeeld</PresentationFormat>
  <Paragraphs>1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9</vt:i4>
      </vt:variant>
      <vt:variant>
        <vt:lpstr>Thema</vt:lpstr>
      </vt:variant>
      <vt:variant>
        <vt:i4>6</vt:i4>
      </vt:variant>
      <vt:variant>
        <vt:lpstr>Diatitels</vt:lpstr>
      </vt:variant>
      <vt:variant>
        <vt:i4>1</vt:i4>
      </vt:variant>
    </vt:vector>
  </HeadingPairs>
  <TitlesOfParts>
    <vt:vector size="16" baseType="lpstr">
      <vt:lpstr>Arial</vt:lpstr>
      <vt:lpstr>Calibri</vt:lpstr>
      <vt:lpstr>Calibri Light</vt:lpstr>
      <vt:lpstr>Urbana Light</vt:lpstr>
      <vt:lpstr>Urbana Light Italic</vt:lpstr>
      <vt:lpstr>Urbana LightItalic</vt:lpstr>
      <vt:lpstr>Urbana Medium</vt:lpstr>
      <vt:lpstr>Urbana Medium Italic</vt:lpstr>
      <vt:lpstr>Verdana</vt:lpstr>
      <vt:lpstr>7_Aangepast ontwerp</vt:lpstr>
      <vt:lpstr>11_Aangepast ontwerp</vt:lpstr>
      <vt:lpstr>12_Aangepast ontwerp</vt:lpstr>
      <vt:lpstr>10_Aangepast ontwerp</vt:lpstr>
      <vt:lpstr>2_Kantoorthema</vt:lpstr>
      <vt:lpstr>1_Kantoorthema</vt:lpstr>
      <vt:lpstr>FSI SSS RESULTS – DFG 2022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Gabriëlle van Leeuwen</dc:creator>
  <cp:lastModifiedBy>Gabriëlle van Leeuwen</cp:lastModifiedBy>
  <cp:revision>11</cp:revision>
  <cp:lastPrinted>2020-07-16T06:12:21Z</cp:lastPrinted>
  <dcterms:modified xsi:type="dcterms:W3CDTF">2023-03-02T14:21:37Z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0x0101002635E2A3B15A144184477BAE80BEC374</vt:lpwstr>
  </property>
  <property fmtid="{D5CDD505-2E9C-101B-9397-08002B2CF9AE}" pid="3" name="MediaServiceImageTags">
    <vt:lpwstr/>
  </property>
</Properties>
</file>