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60" r:id="rId4"/>
    <p:sldMasterId id="2147483902" r:id="rId5"/>
  </p:sldMasterIdLst>
  <p:notesMasterIdLst>
    <p:notesMasterId r:id="rId7"/>
  </p:notesMasterIdLst>
  <p:handoutMasterIdLst>
    <p:handoutMasterId r:id="rId8"/>
  </p:handoutMasterIdLst>
  <p:sldIdLst>
    <p:sldId id="5249" r:id="rId6"/>
  </p:sldIdLst>
  <p:sldSz cx="12192000" cy="6858000"/>
  <p:notesSz cx="6797675" cy="9926638"/>
  <p:defaultTextStyle>
    <a:defPPr marL="0" marR="0" indent="0" algn="l" defTabSz="4572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228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1143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1600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521415D9-36F7-43E2-AB2F-B90AF26B5E84}">
      <p14:sectionLst xmlns:p14="http://schemas.microsoft.com/office/powerpoint/2010/main">
        <p14:section name="Standaardsectie" id="{A55784B7-2990-4EBC-9EE2-EEF4FA79AE56}">
          <p14:sldIdLst>
            <p14:sldId id="524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imon Loman - Dutch Flower Group" initials="RL-DFG" lastIdx="1" clrIdx="0">
    <p:extLst>
      <p:ext uri="{19B8F6BF-5375-455C-9EA6-DF929625EA0E}">
        <p15:presenceInfo xmlns:p15="http://schemas.microsoft.com/office/powerpoint/2012/main" userId="S::Raimon.Loman@dfg.nl::a729d87f-1e1b-422a-b286-21b56b11cb4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B54C"/>
    <a:srgbClr val="5A8A39"/>
    <a:srgbClr val="C0262D"/>
    <a:srgbClr val="5E2382"/>
    <a:srgbClr val="EA6E1F"/>
    <a:srgbClr val="007DC4"/>
    <a:srgbClr val="007EC4"/>
    <a:srgbClr val="81BB59"/>
    <a:srgbClr val="ACD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3B4000-4F78-451E-B8A4-EC0A9B1775FC}" v="2" dt="2023-08-03T08:12:36.466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101600" cap="flat">
              <a:solidFill>
                <a:srgbClr val="000000"/>
              </a:solidFill>
              <a:prstDash val="solid"/>
              <a:round/>
            </a:ln>
          </a:top>
          <a:bottom>
            <a:ln w="508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508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1016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508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671" autoAdjust="0"/>
  </p:normalViewPr>
  <p:slideViewPr>
    <p:cSldViewPr snapToGrid="0">
      <p:cViewPr varScale="1">
        <p:scale>
          <a:sx n="91" d="100"/>
          <a:sy n="91" d="100"/>
        </p:scale>
        <p:origin x="29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imon Loman - Dutch Flower Group" userId="a729d87f-1e1b-422a-b286-21b56b11cb49" providerId="ADAL" clId="{2E3B4000-4F78-451E-B8A4-EC0A9B1775FC}"/>
    <pc:docChg chg="custSel addSld delSld modSld delMainMaster modSection">
      <pc:chgData name="Raimon Loman - Dutch Flower Group" userId="a729d87f-1e1b-422a-b286-21b56b11cb49" providerId="ADAL" clId="{2E3B4000-4F78-451E-B8A4-EC0A9B1775FC}" dt="2023-08-03T08:12:42.309" v="14" actId="47"/>
      <pc:docMkLst>
        <pc:docMk/>
      </pc:docMkLst>
      <pc:sldChg chg="del">
        <pc:chgData name="Raimon Loman - Dutch Flower Group" userId="a729d87f-1e1b-422a-b286-21b56b11cb49" providerId="ADAL" clId="{2E3B4000-4F78-451E-B8A4-EC0A9B1775FC}" dt="2023-07-26T07:18:10.813" v="0" actId="47"/>
        <pc:sldMkLst>
          <pc:docMk/>
          <pc:sldMk cId="1723620682" sldId="298"/>
        </pc:sldMkLst>
      </pc:sldChg>
      <pc:sldChg chg="del">
        <pc:chgData name="Raimon Loman - Dutch Flower Group" userId="a729d87f-1e1b-422a-b286-21b56b11cb49" providerId="ADAL" clId="{2E3B4000-4F78-451E-B8A4-EC0A9B1775FC}" dt="2023-07-26T07:18:14.157" v="1" actId="47"/>
        <pc:sldMkLst>
          <pc:docMk/>
          <pc:sldMk cId="1079470850" sldId="1726"/>
        </pc:sldMkLst>
      </pc:sldChg>
      <pc:sldChg chg="del">
        <pc:chgData name="Raimon Loman - Dutch Flower Group" userId="a729d87f-1e1b-422a-b286-21b56b11cb49" providerId="ADAL" clId="{2E3B4000-4F78-451E-B8A4-EC0A9B1775FC}" dt="2023-07-26T07:18:14.157" v="1" actId="47"/>
        <pc:sldMkLst>
          <pc:docMk/>
          <pc:sldMk cId="1311039971" sldId="5217"/>
        </pc:sldMkLst>
      </pc:sldChg>
      <pc:sldChg chg="del">
        <pc:chgData name="Raimon Loman - Dutch Flower Group" userId="a729d87f-1e1b-422a-b286-21b56b11cb49" providerId="ADAL" clId="{2E3B4000-4F78-451E-B8A4-EC0A9B1775FC}" dt="2023-07-26T07:18:14.157" v="1" actId="47"/>
        <pc:sldMkLst>
          <pc:docMk/>
          <pc:sldMk cId="3471381381" sldId="5218"/>
        </pc:sldMkLst>
      </pc:sldChg>
      <pc:sldChg chg="del">
        <pc:chgData name="Raimon Loman - Dutch Flower Group" userId="a729d87f-1e1b-422a-b286-21b56b11cb49" providerId="ADAL" clId="{2E3B4000-4F78-451E-B8A4-EC0A9B1775FC}" dt="2023-07-26T07:18:14.157" v="1" actId="47"/>
        <pc:sldMkLst>
          <pc:docMk/>
          <pc:sldMk cId="3063821455" sldId="5252"/>
        </pc:sldMkLst>
      </pc:sldChg>
      <pc:sldChg chg="del">
        <pc:chgData name="Raimon Loman - Dutch Flower Group" userId="a729d87f-1e1b-422a-b286-21b56b11cb49" providerId="ADAL" clId="{2E3B4000-4F78-451E-B8A4-EC0A9B1775FC}" dt="2023-07-26T07:18:10.813" v="0" actId="47"/>
        <pc:sldMkLst>
          <pc:docMk/>
          <pc:sldMk cId="2367010947" sldId="2076137627"/>
        </pc:sldMkLst>
      </pc:sldChg>
      <pc:sldChg chg="del">
        <pc:chgData name="Raimon Loman - Dutch Flower Group" userId="a729d87f-1e1b-422a-b286-21b56b11cb49" providerId="ADAL" clId="{2E3B4000-4F78-451E-B8A4-EC0A9B1775FC}" dt="2023-07-26T07:18:14.157" v="1" actId="47"/>
        <pc:sldMkLst>
          <pc:docMk/>
          <pc:sldMk cId="1941671331" sldId="2076137645"/>
        </pc:sldMkLst>
      </pc:sldChg>
      <pc:sldChg chg="del">
        <pc:chgData name="Raimon Loman - Dutch Flower Group" userId="a729d87f-1e1b-422a-b286-21b56b11cb49" providerId="ADAL" clId="{2E3B4000-4F78-451E-B8A4-EC0A9B1775FC}" dt="2023-07-26T07:18:10.813" v="0" actId="47"/>
        <pc:sldMkLst>
          <pc:docMk/>
          <pc:sldMk cId="93686213" sldId="2076137737"/>
        </pc:sldMkLst>
      </pc:sldChg>
      <pc:sldChg chg="del">
        <pc:chgData name="Raimon Loman - Dutch Flower Group" userId="a729d87f-1e1b-422a-b286-21b56b11cb49" providerId="ADAL" clId="{2E3B4000-4F78-451E-B8A4-EC0A9B1775FC}" dt="2023-07-26T07:18:10.813" v="0" actId="47"/>
        <pc:sldMkLst>
          <pc:docMk/>
          <pc:sldMk cId="2664614451" sldId="2076137738"/>
        </pc:sldMkLst>
      </pc:sldChg>
      <pc:sldChg chg="del">
        <pc:chgData name="Raimon Loman - Dutch Flower Group" userId="a729d87f-1e1b-422a-b286-21b56b11cb49" providerId="ADAL" clId="{2E3B4000-4F78-451E-B8A4-EC0A9B1775FC}" dt="2023-07-26T07:18:10.813" v="0" actId="47"/>
        <pc:sldMkLst>
          <pc:docMk/>
          <pc:sldMk cId="2224216557" sldId="2076137739"/>
        </pc:sldMkLst>
      </pc:sldChg>
      <pc:sldChg chg="del">
        <pc:chgData name="Raimon Loman - Dutch Flower Group" userId="a729d87f-1e1b-422a-b286-21b56b11cb49" providerId="ADAL" clId="{2E3B4000-4F78-451E-B8A4-EC0A9B1775FC}" dt="2023-07-26T07:18:10.813" v="0" actId="47"/>
        <pc:sldMkLst>
          <pc:docMk/>
          <pc:sldMk cId="1387059454" sldId="2076137740"/>
        </pc:sldMkLst>
      </pc:sldChg>
      <pc:sldChg chg="del">
        <pc:chgData name="Raimon Loman - Dutch Flower Group" userId="a729d87f-1e1b-422a-b286-21b56b11cb49" providerId="ADAL" clId="{2E3B4000-4F78-451E-B8A4-EC0A9B1775FC}" dt="2023-07-26T07:18:10.813" v="0" actId="47"/>
        <pc:sldMkLst>
          <pc:docMk/>
          <pc:sldMk cId="3446089704" sldId="2076137741"/>
        </pc:sldMkLst>
      </pc:sldChg>
      <pc:sldChg chg="del">
        <pc:chgData name="Raimon Loman - Dutch Flower Group" userId="a729d87f-1e1b-422a-b286-21b56b11cb49" providerId="ADAL" clId="{2E3B4000-4F78-451E-B8A4-EC0A9B1775FC}" dt="2023-07-26T07:18:10.813" v="0" actId="47"/>
        <pc:sldMkLst>
          <pc:docMk/>
          <pc:sldMk cId="2995317024" sldId="2076137742"/>
        </pc:sldMkLst>
      </pc:sldChg>
      <pc:sldChg chg="addSp delSp modSp del mod">
        <pc:chgData name="Raimon Loman - Dutch Flower Group" userId="a729d87f-1e1b-422a-b286-21b56b11cb49" providerId="ADAL" clId="{2E3B4000-4F78-451E-B8A4-EC0A9B1775FC}" dt="2023-08-03T08:12:42.309" v="14" actId="47"/>
        <pc:sldMkLst>
          <pc:docMk/>
          <pc:sldMk cId="4118478609" sldId="2076137744"/>
        </pc:sldMkLst>
        <pc:picChg chg="add del mod">
          <ac:chgData name="Raimon Loman - Dutch Flower Group" userId="a729d87f-1e1b-422a-b286-21b56b11cb49" providerId="ADAL" clId="{2E3B4000-4F78-451E-B8A4-EC0A9B1775FC}" dt="2023-08-02T08:34:07.118" v="5" actId="21"/>
          <ac:picMkLst>
            <pc:docMk/>
            <pc:sldMk cId="4118478609" sldId="2076137744"/>
            <ac:picMk id="5" creationId="{401D85A6-436D-4599-1216-3E90838EBF31}"/>
          </ac:picMkLst>
        </pc:picChg>
      </pc:sldChg>
      <pc:sldChg chg="addSp modSp new del mod">
        <pc:chgData name="Raimon Loman - Dutch Flower Group" userId="a729d87f-1e1b-422a-b286-21b56b11cb49" providerId="ADAL" clId="{2E3B4000-4F78-451E-B8A4-EC0A9B1775FC}" dt="2023-08-03T08:12:41.484" v="13" actId="47"/>
        <pc:sldMkLst>
          <pc:docMk/>
          <pc:sldMk cId="292049453" sldId="2076137745"/>
        </pc:sldMkLst>
        <pc:picChg chg="add mod">
          <ac:chgData name="Raimon Loman - Dutch Flower Group" userId="a729d87f-1e1b-422a-b286-21b56b11cb49" providerId="ADAL" clId="{2E3B4000-4F78-451E-B8A4-EC0A9B1775FC}" dt="2023-08-02T08:34:21.744" v="12" actId="1076"/>
          <ac:picMkLst>
            <pc:docMk/>
            <pc:sldMk cId="292049453" sldId="2076137745"/>
            <ac:picMk id="4" creationId="{4CE1AAB7-2E72-86EB-9048-2EDDC97245D4}"/>
          </ac:picMkLst>
        </pc:picChg>
      </pc:sldChg>
      <pc:sldChg chg="del">
        <pc:chgData name="Raimon Loman - Dutch Flower Group" userId="a729d87f-1e1b-422a-b286-21b56b11cb49" providerId="ADAL" clId="{2E3B4000-4F78-451E-B8A4-EC0A9B1775FC}" dt="2023-07-26T07:18:14.157" v="1" actId="47"/>
        <pc:sldMkLst>
          <pc:docMk/>
          <pc:sldMk cId="1472000582" sldId="2076137745"/>
        </pc:sldMkLst>
      </pc:sldChg>
      <pc:sldChg chg="del">
        <pc:chgData name="Raimon Loman - Dutch Flower Group" userId="a729d87f-1e1b-422a-b286-21b56b11cb49" providerId="ADAL" clId="{2E3B4000-4F78-451E-B8A4-EC0A9B1775FC}" dt="2023-07-26T07:18:14.157" v="1" actId="47"/>
        <pc:sldMkLst>
          <pc:docMk/>
          <pc:sldMk cId="1327172058" sldId="2076137746"/>
        </pc:sldMkLst>
      </pc:sldChg>
      <pc:sldChg chg="del">
        <pc:chgData name="Raimon Loman - Dutch Flower Group" userId="a729d87f-1e1b-422a-b286-21b56b11cb49" providerId="ADAL" clId="{2E3B4000-4F78-451E-B8A4-EC0A9B1775FC}" dt="2023-07-26T07:18:14.157" v="1" actId="47"/>
        <pc:sldMkLst>
          <pc:docMk/>
          <pc:sldMk cId="2632468694" sldId="2076137748"/>
        </pc:sldMkLst>
      </pc:sldChg>
      <pc:sldChg chg="del">
        <pc:chgData name="Raimon Loman - Dutch Flower Group" userId="a729d87f-1e1b-422a-b286-21b56b11cb49" providerId="ADAL" clId="{2E3B4000-4F78-451E-B8A4-EC0A9B1775FC}" dt="2023-07-26T07:18:14.157" v="1" actId="47"/>
        <pc:sldMkLst>
          <pc:docMk/>
          <pc:sldMk cId="4142047536" sldId="2076137749"/>
        </pc:sldMkLst>
      </pc:sldChg>
      <pc:sldMasterChg chg="del delSldLayout">
        <pc:chgData name="Raimon Loman - Dutch Flower Group" userId="a729d87f-1e1b-422a-b286-21b56b11cb49" providerId="ADAL" clId="{2E3B4000-4F78-451E-B8A4-EC0A9B1775FC}" dt="2023-08-03T08:12:42.309" v="14" actId="47"/>
        <pc:sldMasterMkLst>
          <pc:docMk/>
          <pc:sldMasterMk cId="0" sldId="2147483648"/>
        </pc:sldMasterMkLst>
        <pc:sldLayoutChg chg="del">
          <pc:chgData name="Raimon Loman - Dutch Flower Group" userId="a729d87f-1e1b-422a-b286-21b56b11cb49" providerId="ADAL" clId="{2E3B4000-4F78-451E-B8A4-EC0A9B1775FC}" dt="2023-07-26T07:18:14.157" v="1" actId="47"/>
          <pc:sldLayoutMkLst>
            <pc:docMk/>
            <pc:sldMasterMk cId="0" sldId="2147483648"/>
            <pc:sldLayoutMk cId="0" sldId="2147483682"/>
          </pc:sldLayoutMkLst>
        </pc:sldLayoutChg>
        <pc:sldLayoutChg chg="del">
          <pc:chgData name="Raimon Loman - Dutch Flower Group" userId="a729d87f-1e1b-422a-b286-21b56b11cb49" providerId="ADAL" clId="{2E3B4000-4F78-451E-B8A4-EC0A9B1775FC}" dt="2023-07-26T07:18:10.813" v="0" actId="47"/>
          <pc:sldLayoutMkLst>
            <pc:docMk/>
            <pc:sldMasterMk cId="0" sldId="2147483648"/>
            <pc:sldLayoutMk cId="4027508583" sldId="2147483683"/>
          </pc:sldLayoutMkLst>
        </pc:sldLayoutChg>
        <pc:sldLayoutChg chg="del">
          <pc:chgData name="Raimon Loman - Dutch Flower Group" userId="a729d87f-1e1b-422a-b286-21b56b11cb49" providerId="ADAL" clId="{2E3B4000-4F78-451E-B8A4-EC0A9B1775FC}" dt="2023-08-03T08:12:42.309" v="14" actId="47"/>
          <pc:sldLayoutMkLst>
            <pc:docMk/>
            <pc:sldMasterMk cId="0" sldId="2147483648"/>
            <pc:sldLayoutMk cId="2633069497" sldId="2147483690"/>
          </pc:sldLayoutMkLst>
        </pc:sldLayoutChg>
        <pc:sldLayoutChg chg="del">
          <pc:chgData name="Raimon Loman - Dutch Flower Group" userId="a729d87f-1e1b-422a-b286-21b56b11cb49" providerId="ADAL" clId="{2E3B4000-4F78-451E-B8A4-EC0A9B1775FC}" dt="2023-08-03T08:12:42.309" v="14" actId="47"/>
          <pc:sldLayoutMkLst>
            <pc:docMk/>
            <pc:sldMasterMk cId="0" sldId="2147483648"/>
            <pc:sldLayoutMk cId="2990748817" sldId="2147483752"/>
          </pc:sldLayoutMkLst>
        </pc:sldLayoutChg>
        <pc:sldLayoutChg chg="del">
          <pc:chgData name="Raimon Loman - Dutch Flower Group" userId="a729d87f-1e1b-422a-b286-21b56b11cb49" providerId="ADAL" clId="{2E3B4000-4F78-451E-B8A4-EC0A9B1775FC}" dt="2023-08-03T08:12:42.309" v="14" actId="47"/>
          <pc:sldLayoutMkLst>
            <pc:docMk/>
            <pc:sldMasterMk cId="0" sldId="2147483648"/>
            <pc:sldLayoutMk cId="88026319" sldId="2147483753"/>
          </pc:sldLayoutMkLst>
        </pc:sldLayoutChg>
        <pc:sldLayoutChg chg="del">
          <pc:chgData name="Raimon Loman - Dutch Flower Group" userId="a729d87f-1e1b-422a-b286-21b56b11cb49" providerId="ADAL" clId="{2E3B4000-4F78-451E-B8A4-EC0A9B1775FC}" dt="2023-08-03T08:12:42.309" v="14" actId="47"/>
          <pc:sldLayoutMkLst>
            <pc:docMk/>
            <pc:sldMasterMk cId="0" sldId="2147483648"/>
            <pc:sldLayoutMk cId="783329703" sldId="2147483754"/>
          </pc:sldLayoutMkLst>
        </pc:sldLayoutChg>
        <pc:sldLayoutChg chg="del">
          <pc:chgData name="Raimon Loman - Dutch Flower Group" userId="a729d87f-1e1b-422a-b286-21b56b11cb49" providerId="ADAL" clId="{2E3B4000-4F78-451E-B8A4-EC0A9B1775FC}" dt="2023-08-03T08:12:42.309" v="14" actId="47"/>
          <pc:sldLayoutMkLst>
            <pc:docMk/>
            <pc:sldMasterMk cId="0" sldId="2147483648"/>
            <pc:sldLayoutMk cId="1135797190" sldId="2147483755"/>
          </pc:sldLayoutMkLst>
        </pc:sldLayoutChg>
        <pc:sldLayoutChg chg="del">
          <pc:chgData name="Raimon Loman - Dutch Flower Group" userId="a729d87f-1e1b-422a-b286-21b56b11cb49" providerId="ADAL" clId="{2E3B4000-4F78-451E-B8A4-EC0A9B1775FC}" dt="2023-08-03T08:12:42.309" v="14" actId="47"/>
          <pc:sldLayoutMkLst>
            <pc:docMk/>
            <pc:sldMasterMk cId="0" sldId="2147483648"/>
            <pc:sldLayoutMk cId="910900781" sldId="2147483756"/>
          </pc:sldLayoutMkLst>
        </pc:sldLayoutChg>
        <pc:sldLayoutChg chg="del">
          <pc:chgData name="Raimon Loman - Dutch Flower Group" userId="a729d87f-1e1b-422a-b286-21b56b11cb49" providerId="ADAL" clId="{2E3B4000-4F78-451E-B8A4-EC0A9B1775FC}" dt="2023-08-03T08:12:42.309" v="14" actId="47"/>
          <pc:sldLayoutMkLst>
            <pc:docMk/>
            <pc:sldMasterMk cId="0" sldId="2147483648"/>
            <pc:sldLayoutMk cId="3258241024" sldId="2147483757"/>
          </pc:sldLayoutMkLst>
        </pc:sldLayoutChg>
        <pc:sldLayoutChg chg="del">
          <pc:chgData name="Raimon Loman - Dutch Flower Group" userId="a729d87f-1e1b-422a-b286-21b56b11cb49" providerId="ADAL" clId="{2E3B4000-4F78-451E-B8A4-EC0A9B1775FC}" dt="2023-08-03T08:12:42.309" v="14" actId="47"/>
          <pc:sldLayoutMkLst>
            <pc:docMk/>
            <pc:sldMasterMk cId="0" sldId="2147483648"/>
            <pc:sldLayoutMk cId="2862031637" sldId="2147483758"/>
          </pc:sldLayoutMkLst>
        </pc:sldLayoutChg>
        <pc:sldLayoutChg chg="del">
          <pc:chgData name="Raimon Loman - Dutch Flower Group" userId="a729d87f-1e1b-422a-b286-21b56b11cb49" providerId="ADAL" clId="{2E3B4000-4F78-451E-B8A4-EC0A9B1775FC}" dt="2023-08-03T08:12:42.309" v="14" actId="47"/>
          <pc:sldLayoutMkLst>
            <pc:docMk/>
            <pc:sldMasterMk cId="0" sldId="2147483648"/>
            <pc:sldLayoutMk cId="3239012549" sldId="2147483759"/>
          </pc:sldLayoutMkLst>
        </pc:sldLayoutChg>
        <pc:sldLayoutChg chg="del">
          <pc:chgData name="Raimon Loman - Dutch Flower Group" userId="a729d87f-1e1b-422a-b286-21b56b11cb49" providerId="ADAL" clId="{2E3B4000-4F78-451E-B8A4-EC0A9B1775FC}" dt="2023-08-03T08:12:42.309" v="14" actId="47"/>
          <pc:sldLayoutMkLst>
            <pc:docMk/>
            <pc:sldMasterMk cId="0" sldId="2147483648"/>
            <pc:sldLayoutMk cId="3447220497" sldId="2147483760"/>
          </pc:sldLayoutMkLst>
        </pc:sldLayoutChg>
        <pc:sldLayoutChg chg="del">
          <pc:chgData name="Raimon Loman - Dutch Flower Group" userId="a729d87f-1e1b-422a-b286-21b56b11cb49" providerId="ADAL" clId="{2E3B4000-4F78-451E-B8A4-EC0A9B1775FC}" dt="2023-08-03T08:12:42.309" v="14" actId="47"/>
          <pc:sldLayoutMkLst>
            <pc:docMk/>
            <pc:sldMasterMk cId="0" sldId="2147483648"/>
            <pc:sldLayoutMk cId="1090192101" sldId="2147483761"/>
          </pc:sldLayoutMkLst>
        </pc:sldLayoutChg>
        <pc:sldLayoutChg chg="del">
          <pc:chgData name="Raimon Loman - Dutch Flower Group" userId="a729d87f-1e1b-422a-b286-21b56b11cb49" providerId="ADAL" clId="{2E3B4000-4F78-451E-B8A4-EC0A9B1775FC}" dt="2023-08-03T08:12:42.309" v="14" actId="47"/>
          <pc:sldLayoutMkLst>
            <pc:docMk/>
            <pc:sldMasterMk cId="0" sldId="2147483648"/>
            <pc:sldLayoutMk cId="3885084706" sldId="2147483762"/>
          </pc:sldLayoutMkLst>
        </pc:sldLayoutChg>
        <pc:sldLayoutChg chg="del">
          <pc:chgData name="Raimon Loman - Dutch Flower Group" userId="a729d87f-1e1b-422a-b286-21b56b11cb49" providerId="ADAL" clId="{2E3B4000-4F78-451E-B8A4-EC0A9B1775FC}" dt="2023-08-03T08:12:42.309" v="14" actId="47"/>
          <pc:sldLayoutMkLst>
            <pc:docMk/>
            <pc:sldMasterMk cId="0" sldId="2147483648"/>
            <pc:sldLayoutMk cId="4062929361" sldId="2147483763"/>
          </pc:sldLayoutMkLst>
        </pc:sldLayoutChg>
        <pc:sldLayoutChg chg="del">
          <pc:chgData name="Raimon Loman - Dutch Flower Group" userId="a729d87f-1e1b-422a-b286-21b56b11cb49" providerId="ADAL" clId="{2E3B4000-4F78-451E-B8A4-EC0A9B1775FC}" dt="2023-08-03T08:12:42.309" v="14" actId="47"/>
          <pc:sldLayoutMkLst>
            <pc:docMk/>
            <pc:sldMasterMk cId="0" sldId="2147483648"/>
            <pc:sldLayoutMk cId="3743867411" sldId="2147483764"/>
          </pc:sldLayoutMkLst>
        </pc:sldLayoutChg>
        <pc:sldLayoutChg chg="del">
          <pc:chgData name="Raimon Loman - Dutch Flower Group" userId="a729d87f-1e1b-422a-b286-21b56b11cb49" providerId="ADAL" clId="{2E3B4000-4F78-451E-B8A4-EC0A9B1775FC}" dt="2023-08-03T08:12:42.309" v="14" actId="47"/>
          <pc:sldLayoutMkLst>
            <pc:docMk/>
            <pc:sldMasterMk cId="0" sldId="2147483648"/>
            <pc:sldLayoutMk cId="2289699743" sldId="2147483765"/>
          </pc:sldLayoutMkLst>
        </pc:sldLayoutChg>
        <pc:sldLayoutChg chg="del">
          <pc:chgData name="Raimon Loman - Dutch Flower Group" userId="a729d87f-1e1b-422a-b286-21b56b11cb49" providerId="ADAL" clId="{2E3B4000-4F78-451E-B8A4-EC0A9B1775FC}" dt="2023-08-03T08:12:42.309" v="14" actId="47"/>
          <pc:sldLayoutMkLst>
            <pc:docMk/>
            <pc:sldMasterMk cId="0" sldId="2147483648"/>
            <pc:sldLayoutMk cId="1830899462" sldId="2147483766"/>
          </pc:sldLayoutMkLst>
        </pc:sldLayoutChg>
        <pc:sldLayoutChg chg="del">
          <pc:chgData name="Raimon Loman - Dutch Flower Group" userId="a729d87f-1e1b-422a-b286-21b56b11cb49" providerId="ADAL" clId="{2E3B4000-4F78-451E-B8A4-EC0A9B1775FC}" dt="2023-08-03T08:12:42.309" v="14" actId="47"/>
          <pc:sldLayoutMkLst>
            <pc:docMk/>
            <pc:sldMasterMk cId="0" sldId="2147483648"/>
            <pc:sldLayoutMk cId="880015849" sldId="2147483767"/>
          </pc:sldLayoutMkLst>
        </pc:sldLayoutChg>
        <pc:sldLayoutChg chg="del">
          <pc:chgData name="Raimon Loman - Dutch Flower Group" userId="a729d87f-1e1b-422a-b286-21b56b11cb49" providerId="ADAL" clId="{2E3B4000-4F78-451E-B8A4-EC0A9B1775FC}" dt="2023-08-03T08:12:42.309" v="14" actId="47"/>
          <pc:sldLayoutMkLst>
            <pc:docMk/>
            <pc:sldMasterMk cId="0" sldId="2147483648"/>
            <pc:sldLayoutMk cId="869554759" sldId="2147483768"/>
          </pc:sldLayoutMkLst>
        </pc:sldLayoutChg>
        <pc:sldLayoutChg chg="del">
          <pc:chgData name="Raimon Loman - Dutch Flower Group" userId="a729d87f-1e1b-422a-b286-21b56b11cb49" providerId="ADAL" clId="{2E3B4000-4F78-451E-B8A4-EC0A9B1775FC}" dt="2023-08-03T08:12:42.309" v="14" actId="47"/>
          <pc:sldLayoutMkLst>
            <pc:docMk/>
            <pc:sldMasterMk cId="0" sldId="2147483648"/>
            <pc:sldLayoutMk cId="1811867974" sldId="2147483769"/>
          </pc:sldLayoutMkLst>
        </pc:sldLayoutChg>
        <pc:sldLayoutChg chg="del">
          <pc:chgData name="Raimon Loman - Dutch Flower Group" userId="a729d87f-1e1b-422a-b286-21b56b11cb49" providerId="ADAL" clId="{2E3B4000-4F78-451E-B8A4-EC0A9B1775FC}" dt="2023-08-03T08:12:42.309" v="14" actId="47"/>
          <pc:sldLayoutMkLst>
            <pc:docMk/>
            <pc:sldMasterMk cId="0" sldId="2147483648"/>
            <pc:sldLayoutMk cId="2320216191" sldId="2147483770"/>
          </pc:sldLayoutMkLst>
        </pc:sldLayoutChg>
        <pc:sldLayoutChg chg="del">
          <pc:chgData name="Raimon Loman - Dutch Flower Group" userId="a729d87f-1e1b-422a-b286-21b56b11cb49" providerId="ADAL" clId="{2E3B4000-4F78-451E-B8A4-EC0A9B1775FC}" dt="2023-08-03T08:12:42.309" v="14" actId="47"/>
          <pc:sldLayoutMkLst>
            <pc:docMk/>
            <pc:sldMasterMk cId="0" sldId="2147483648"/>
            <pc:sldLayoutMk cId="163905893" sldId="2147483771"/>
          </pc:sldLayoutMkLst>
        </pc:sldLayoutChg>
        <pc:sldLayoutChg chg="del">
          <pc:chgData name="Raimon Loman - Dutch Flower Group" userId="a729d87f-1e1b-422a-b286-21b56b11cb49" providerId="ADAL" clId="{2E3B4000-4F78-451E-B8A4-EC0A9B1775FC}" dt="2023-08-03T08:12:42.309" v="14" actId="47"/>
          <pc:sldLayoutMkLst>
            <pc:docMk/>
            <pc:sldMasterMk cId="0" sldId="2147483648"/>
            <pc:sldLayoutMk cId="3099755791" sldId="2147483772"/>
          </pc:sldLayoutMkLst>
        </pc:sldLayoutChg>
        <pc:sldLayoutChg chg="del">
          <pc:chgData name="Raimon Loman - Dutch Flower Group" userId="a729d87f-1e1b-422a-b286-21b56b11cb49" providerId="ADAL" clId="{2E3B4000-4F78-451E-B8A4-EC0A9B1775FC}" dt="2023-08-03T08:12:42.309" v="14" actId="47"/>
          <pc:sldLayoutMkLst>
            <pc:docMk/>
            <pc:sldMasterMk cId="0" sldId="2147483648"/>
            <pc:sldLayoutMk cId="894947914" sldId="2147483774"/>
          </pc:sldLayoutMkLst>
        </pc:sldLayoutChg>
        <pc:sldLayoutChg chg="del">
          <pc:chgData name="Raimon Loman - Dutch Flower Group" userId="a729d87f-1e1b-422a-b286-21b56b11cb49" providerId="ADAL" clId="{2E3B4000-4F78-451E-B8A4-EC0A9B1775FC}" dt="2023-08-03T08:12:42.309" v="14" actId="47"/>
          <pc:sldLayoutMkLst>
            <pc:docMk/>
            <pc:sldMasterMk cId="0" sldId="2147483648"/>
            <pc:sldLayoutMk cId="3262269451" sldId="2147483775"/>
          </pc:sldLayoutMkLst>
        </pc:sldLayoutChg>
        <pc:sldLayoutChg chg="del">
          <pc:chgData name="Raimon Loman - Dutch Flower Group" userId="a729d87f-1e1b-422a-b286-21b56b11cb49" providerId="ADAL" clId="{2E3B4000-4F78-451E-B8A4-EC0A9B1775FC}" dt="2023-08-03T08:12:42.309" v="14" actId="47"/>
          <pc:sldLayoutMkLst>
            <pc:docMk/>
            <pc:sldMasterMk cId="0" sldId="2147483648"/>
            <pc:sldLayoutMk cId="1149432890" sldId="2147483776"/>
          </pc:sldLayoutMkLst>
        </pc:sldLayoutChg>
        <pc:sldLayoutChg chg="del">
          <pc:chgData name="Raimon Loman - Dutch Flower Group" userId="a729d87f-1e1b-422a-b286-21b56b11cb49" providerId="ADAL" clId="{2E3B4000-4F78-451E-B8A4-EC0A9B1775FC}" dt="2023-08-03T08:12:42.309" v="14" actId="47"/>
          <pc:sldLayoutMkLst>
            <pc:docMk/>
            <pc:sldMasterMk cId="0" sldId="2147483648"/>
            <pc:sldLayoutMk cId="3909678797" sldId="2147483777"/>
          </pc:sldLayoutMkLst>
        </pc:sldLayoutChg>
        <pc:sldLayoutChg chg="del">
          <pc:chgData name="Raimon Loman - Dutch Flower Group" userId="a729d87f-1e1b-422a-b286-21b56b11cb49" providerId="ADAL" clId="{2E3B4000-4F78-451E-B8A4-EC0A9B1775FC}" dt="2023-08-03T08:12:42.309" v="14" actId="47"/>
          <pc:sldLayoutMkLst>
            <pc:docMk/>
            <pc:sldMasterMk cId="0" sldId="2147483648"/>
            <pc:sldLayoutMk cId="3980639367" sldId="2147483778"/>
          </pc:sldLayoutMkLst>
        </pc:sldLayoutChg>
        <pc:sldLayoutChg chg="del">
          <pc:chgData name="Raimon Loman - Dutch Flower Group" userId="a729d87f-1e1b-422a-b286-21b56b11cb49" providerId="ADAL" clId="{2E3B4000-4F78-451E-B8A4-EC0A9B1775FC}" dt="2023-08-03T08:12:42.309" v="14" actId="47"/>
          <pc:sldLayoutMkLst>
            <pc:docMk/>
            <pc:sldMasterMk cId="0" sldId="2147483648"/>
            <pc:sldLayoutMk cId="659618889" sldId="2147483779"/>
          </pc:sldLayoutMkLst>
        </pc:sldLayoutChg>
        <pc:sldLayoutChg chg="del">
          <pc:chgData name="Raimon Loman - Dutch Flower Group" userId="a729d87f-1e1b-422a-b286-21b56b11cb49" providerId="ADAL" clId="{2E3B4000-4F78-451E-B8A4-EC0A9B1775FC}" dt="2023-08-03T08:12:42.309" v="14" actId="47"/>
          <pc:sldLayoutMkLst>
            <pc:docMk/>
            <pc:sldMasterMk cId="0" sldId="2147483648"/>
            <pc:sldLayoutMk cId="2021560071" sldId="2147483780"/>
          </pc:sldLayoutMkLst>
        </pc:sldLayoutChg>
        <pc:sldLayoutChg chg="del">
          <pc:chgData name="Raimon Loman - Dutch Flower Group" userId="a729d87f-1e1b-422a-b286-21b56b11cb49" providerId="ADAL" clId="{2E3B4000-4F78-451E-B8A4-EC0A9B1775FC}" dt="2023-08-03T08:12:42.309" v="14" actId="47"/>
          <pc:sldLayoutMkLst>
            <pc:docMk/>
            <pc:sldMasterMk cId="0" sldId="2147483648"/>
            <pc:sldLayoutMk cId="670391745" sldId="2147483781"/>
          </pc:sldLayoutMkLst>
        </pc:sldLayoutChg>
        <pc:sldLayoutChg chg="del">
          <pc:chgData name="Raimon Loman - Dutch Flower Group" userId="a729d87f-1e1b-422a-b286-21b56b11cb49" providerId="ADAL" clId="{2E3B4000-4F78-451E-B8A4-EC0A9B1775FC}" dt="2023-08-03T08:12:42.309" v="14" actId="47"/>
          <pc:sldLayoutMkLst>
            <pc:docMk/>
            <pc:sldMasterMk cId="0" sldId="2147483648"/>
            <pc:sldLayoutMk cId="2912485660" sldId="2147483782"/>
          </pc:sldLayoutMkLst>
        </pc:sldLayoutChg>
        <pc:sldLayoutChg chg="del">
          <pc:chgData name="Raimon Loman - Dutch Flower Group" userId="a729d87f-1e1b-422a-b286-21b56b11cb49" providerId="ADAL" clId="{2E3B4000-4F78-451E-B8A4-EC0A9B1775FC}" dt="2023-08-03T08:12:42.309" v="14" actId="47"/>
          <pc:sldLayoutMkLst>
            <pc:docMk/>
            <pc:sldMasterMk cId="0" sldId="2147483648"/>
            <pc:sldLayoutMk cId="2091561509" sldId="2147483783"/>
          </pc:sldLayoutMkLst>
        </pc:sldLayoutChg>
        <pc:sldLayoutChg chg="del">
          <pc:chgData name="Raimon Loman - Dutch Flower Group" userId="a729d87f-1e1b-422a-b286-21b56b11cb49" providerId="ADAL" clId="{2E3B4000-4F78-451E-B8A4-EC0A9B1775FC}" dt="2023-08-03T08:12:42.309" v="14" actId="47"/>
          <pc:sldLayoutMkLst>
            <pc:docMk/>
            <pc:sldMasterMk cId="0" sldId="2147483648"/>
            <pc:sldLayoutMk cId="2955885195" sldId="2147483784"/>
          </pc:sldLayoutMkLst>
        </pc:sldLayoutChg>
        <pc:sldLayoutChg chg="del">
          <pc:chgData name="Raimon Loman - Dutch Flower Group" userId="a729d87f-1e1b-422a-b286-21b56b11cb49" providerId="ADAL" clId="{2E3B4000-4F78-451E-B8A4-EC0A9B1775FC}" dt="2023-08-03T08:12:42.309" v="14" actId="47"/>
          <pc:sldLayoutMkLst>
            <pc:docMk/>
            <pc:sldMasterMk cId="0" sldId="2147483648"/>
            <pc:sldLayoutMk cId="1354112965" sldId="2147483785"/>
          </pc:sldLayoutMkLst>
        </pc:sldLayoutChg>
        <pc:sldLayoutChg chg="del">
          <pc:chgData name="Raimon Loman - Dutch Flower Group" userId="a729d87f-1e1b-422a-b286-21b56b11cb49" providerId="ADAL" clId="{2E3B4000-4F78-451E-B8A4-EC0A9B1775FC}" dt="2023-08-03T08:12:42.309" v="14" actId="47"/>
          <pc:sldLayoutMkLst>
            <pc:docMk/>
            <pc:sldMasterMk cId="0" sldId="2147483648"/>
            <pc:sldLayoutMk cId="379096158" sldId="2147483786"/>
          </pc:sldLayoutMkLst>
        </pc:sldLayoutChg>
        <pc:sldLayoutChg chg="del">
          <pc:chgData name="Raimon Loman - Dutch Flower Group" userId="a729d87f-1e1b-422a-b286-21b56b11cb49" providerId="ADAL" clId="{2E3B4000-4F78-451E-B8A4-EC0A9B1775FC}" dt="2023-08-03T08:12:42.309" v="14" actId="47"/>
          <pc:sldLayoutMkLst>
            <pc:docMk/>
            <pc:sldMasterMk cId="0" sldId="2147483648"/>
            <pc:sldLayoutMk cId="3185432926" sldId="2147483787"/>
          </pc:sldLayoutMkLst>
        </pc:sldLayoutChg>
        <pc:sldLayoutChg chg="del">
          <pc:chgData name="Raimon Loman - Dutch Flower Group" userId="a729d87f-1e1b-422a-b286-21b56b11cb49" providerId="ADAL" clId="{2E3B4000-4F78-451E-B8A4-EC0A9B1775FC}" dt="2023-08-03T08:12:42.309" v="14" actId="47"/>
          <pc:sldLayoutMkLst>
            <pc:docMk/>
            <pc:sldMasterMk cId="0" sldId="2147483648"/>
            <pc:sldLayoutMk cId="1447832947" sldId="2147483788"/>
          </pc:sldLayoutMkLst>
        </pc:sldLayoutChg>
        <pc:sldLayoutChg chg="del">
          <pc:chgData name="Raimon Loman - Dutch Flower Group" userId="a729d87f-1e1b-422a-b286-21b56b11cb49" providerId="ADAL" clId="{2E3B4000-4F78-451E-B8A4-EC0A9B1775FC}" dt="2023-08-03T08:12:42.309" v="14" actId="47"/>
          <pc:sldLayoutMkLst>
            <pc:docMk/>
            <pc:sldMasterMk cId="0" sldId="2147483648"/>
            <pc:sldLayoutMk cId="1323696948" sldId="2147483789"/>
          </pc:sldLayoutMkLst>
        </pc:sldLayoutChg>
        <pc:sldLayoutChg chg="del">
          <pc:chgData name="Raimon Loman - Dutch Flower Group" userId="a729d87f-1e1b-422a-b286-21b56b11cb49" providerId="ADAL" clId="{2E3B4000-4F78-451E-B8A4-EC0A9B1775FC}" dt="2023-08-03T08:12:42.309" v="14" actId="47"/>
          <pc:sldLayoutMkLst>
            <pc:docMk/>
            <pc:sldMasterMk cId="0" sldId="2147483648"/>
            <pc:sldLayoutMk cId="102341499" sldId="2147483790"/>
          </pc:sldLayoutMkLst>
        </pc:sldLayoutChg>
        <pc:sldLayoutChg chg="del">
          <pc:chgData name="Raimon Loman - Dutch Flower Group" userId="a729d87f-1e1b-422a-b286-21b56b11cb49" providerId="ADAL" clId="{2E3B4000-4F78-451E-B8A4-EC0A9B1775FC}" dt="2023-08-03T08:12:42.309" v="14" actId="47"/>
          <pc:sldLayoutMkLst>
            <pc:docMk/>
            <pc:sldMasterMk cId="0" sldId="2147483648"/>
            <pc:sldLayoutMk cId="1981888099" sldId="2147483791"/>
          </pc:sldLayoutMkLst>
        </pc:sldLayoutChg>
        <pc:sldLayoutChg chg="del">
          <pc:chgData name="Raimon Loman - Dutch Flower Group" userId="a729d87f-1e1b-422a-b286-21b56b11cb49" providerId="ADAL" clId="{2E3B4000-4F78-451E-B8A4-EC0A9B1775FC}" dt="2023-08-03T08:12:42.309" v="14" actId="47"/>
          <pc:sldLayoutMkLst>
            <pc:docMk/>
            <pc:sldMasterMk cId="0" sldId="2147483648"/>
            <pc:sldLayoutMk cId="2923560334" sldId="2147483792"/>
          </pc:sldLayoutMkLst>
        </pc:sldLayoutChg>
        <pc:sldLayoutChg chg="del">
          <pc:chgData name="Raimon Loman - Dutch Flower Group" userId="a729d87f-1e1b-422a-b286-21b56b11cb49" providerId="ADAL" clId="{2E3B4000-4F78-451E-B8A4-EC0A9B1775FC}" dt="2023-08-03T08:12:42.309" v="14" actId="47"/>
          <pc:sldLayoutMkLst>
            <pc:docMk/>
            <pc:sldMasterMk cId="0" sldId="2147483648"/>
            <pc:sldLayoutMk cId="1246543848" sldId="2147483794"/>
          </pc:sldLayoutMkLst>
        </pc:sldLayoutChg>
        <pc:sldLayoutChg chg="del">
          <pc:chgData name="Raimon Loman - Dutch Flower Group" userId="a729d87f-1e1b-422a-b286-21b56b11cb49" providerId="ADAL" clId="{2E3B4000-4F78-451E-B8A4-EC0A9B1775FC}" dt="2023-08-03T08:12:42.309" v="14" actId="47"/>
          <pc:sldLayoutMkLst>
            <pc:docMk/>
            <pc:sldMasterMk cId="0" sldId="2147483648"/>
            <pc:sldLayoutMk cId="3517036521" sldId="2147483795"/>
          </pc:sldLayoutMkLst>
        </pc:sldLayoutChg>
        <pc:sldLayoutChg chg="del">
          <pc:chgData name="Raimon Loman - Dutch Flower Group" userId="a729d87f-1e1b-422a-b286-21b56b11cb49" providerId="ADAL" clId="{2E3B4000-4F78-451E-B8A4-EC0A9B1775FC}" dt="2023-08-03T08:12:42.309" v="14" actId="47"/>
          <pc:sldLayoutMkLst>
            <pc:docMk/>
            <pc:sldMasterMk cId="0" sldId="2147483648"/>
            <pc:sldLayoutMk cId="4255617168" sldId="2147483796"/>
          </pc:sldLayoutMkLst>
        </pc:sldLayoutChg>
        <pc:sldLayoutChg chg="del">
          <pc:chgData name="Raimon Loman - Dutch Flower Group" userId="a729d87f-1e1b-422a-b286-21b56b11cb49" providerId="ADAL" clId="{2E3B4000-4F78-451E-B8A4-EC0A9B1775FC}" dt="2023-08-03T08:12:42.309" v="14" actId="47"/>
          <pc:sldLayoutMkLst>
            <pc:docMk/>
            <pc:sldMasterMk cId="0" sldId="2147483648"/>
            <pc:sldLayoutMk cId="1911566451" sldId="2147483797"/>
          </pc:sldLayoutMkLst>
        </pc:sldLayoutChg>
        <pc:sldLayoutChg chg="del">
          <pc:chgData name="Raimon Loman - Dutch Flower Group" userId="a729d87f-1e1b-422a-b286-21b56b11cb49" providerId="ADAL" clId="{2E3B4000-4F78-451E-B8A4-EC0A9B1775FC}" dt="2023-08-03T08:12:42.309" v="14" actId="47"/>
          <pc:sldLayoutMkLst>
            <pc:docMk/>
            <pc:sldMasterMk cId="0" sldId="2147483648"/>
            <pc:sldLayoutMk cId="271174029" sldId="2147483798"/>
          </pc:sldLayoutMkLst>
        </pc:sldLayoutChg>
      </pc:sldMasterChg>
      <pc:sldMasterChg chg="del delSldLayout">
        <pc:chgData name="Raimon Loman - Dutch Flower Group" userId="a729d87f-1e1b-422a-b286-21b56b11cb49" providerId="ADAL" clId="{2E3B4000-4F78-451E-B8A4-EC0A9B1775FC}" dt="2023-07-26T07:18:14.157" v="1" actId="47"/>
        <pc:sldMasterMkLst>
          <pc:docMk/>
          <pc:sldMasterMk cId="3775812509" sldId="2147483799"/>
        </pc:sldMasterMkLst>
        <pc:sldLayoutChg chg="del">
          <pc:chgData name="Raimon Loman - Dutch Flower Group" userId="a729d87f-1e1b-422a-b286-21b56b11cb49" providerId="ADAL" clId="{2E3B4000-4F78-451E-B8A4-EC0A9B1775FC}" dt="2023-07-26T07:18:14.157" v="1" actId="47"/>
          <pc:sldLayoutMkLst>
            <pc:docMk/>
            <pc:sldMasterMk cId="3775812509" sldId="2147483799"/>
            <pc:sldLayoutMk cId="3291386487" sldId="2147483800"/>
          </pc:sldLayoutMkLst>
        </pc:sldLayoutChg>
        <pc:sldLayoutChg chg="del">
          <pc:chgData name="Raimon Loman - Dutch Flower Group" userId="a729d87f-1e1b-422a-b286-21b56b11cb49" providerId="ADAL" clId="{2E3B4000-4F78-451E-B8A4-EC0A9B1775FC}" dt="2023-07-26T07:18:14.157" v="1" actId="47"/>
          <pc:sldLayoutMkLst>
            <pc:docMk/>
            <pc:sldMasterMk cId="3775812509" sldId="2147483799"/>
            <pc:sldLayoutMk cId="3795822850" sldId="2147483801"/>
          </pc:sldLayoutMkLst>
        </pc:sldLayoutChg>
        <pc:sldLayoutChg chg="del">
          <pc:chgData name="Raimon Loman - Dutch Flower Group" userId="a729d87f-1e1b-422a-b286-21b56b11cb49" providerId="ADAL" clId="{2E3B4000-4F78-451E-B8A4-EC0A9B1775FC}" dt="2023-07-26T07:18:14.157" v="1" actId="47"/>
          <pc:sldLayoutMkLst>
            <pc:docMk/>
            <pc:sldMasterMk cId="3775812509" sldId="2147483799"/>
            <pc:sldLayoutMk cId="299658279" sldId="2147483802"/>
          </pc:sldLayoutMkLst>
        </pc:sldLayoutChg>
        <pc:sldLayoutChg chg="del">
          <pc:chgData name="Raimon Loman - Dutch Flower Group" userId="a729d87f-1e1b-422a-b286-21b56b11cb49" providerId="ADAL" clId="{2E3B4000-4F78-451E-B8A4-EC0A9B1775FC}" dt="2023-07-26T07:18:14.157" v="1" actId="47"/>
          <pc:sldLayoutMkLst>
            <pc:docMk/>
            <pc:sldMasterMk cId="3775812509" sldId="2147483799"/>
            <pc:sldLayoutMk cId="30841277" sldId="2147483803"/>
          </pc:sldLayoutMkLst>
        </pc:sldLayoutChg>
        <pc:sldLayoutChg chg="del">
          <pc:chgData name="Raimon Loman - Dutch Flower Group" userId="a729d87f-1e1b-422a-b286-21b56b11cb49" providerId="ADAL" clId="{2E3B4000-4F78-451E-B8A4-EC0A9B1775FC}" dt="2023-07-26T07:18:14.157" v="1" actId="47"/>
          <pc:sldLayoutMkLst>
            <pc:docMk/>
            <pc:sldMasterMk cId="3775812509" sldId="2147483799"/>
            <pc:sldLayoutMk cId="334109369" sldId="2147483804"/>
          </pc:sldLayoutMkLst>
        </pc:sldLayoutChg>
        <pc:sldLayoutChg chg="del">
          <pc:chgData name="Raimon Loman - Dutch Flower Group" userId="a729d87f-1e1b-422a-b286-21b56b11cb49" providerId="ADAL" clId="{2E3B4000-4F78-451E-B8A4-EC0A9B1775FC}" dt="2023-07-26T07:18:14.157" v="1" actId="47"/>
          <pc:sldLayoutMkLst>
            <pc:docMk/>
            <pc:sldMasterMk cId="3775812509" sldId="2147483799"/>
            <pc:sldLayoutMk cId="1132573631" sldId="2147483805"/>
          </pc:sldLayoutMkLst>
        </pc:sldLayoutChg>
        <pc:sldLayoutChg chg="del">
          <pc:chgData name="Raimon Loman - Dutch Flower Group" userId="a729d87f-1e1b-422a-b286-21b56b11cb49" providerId="ADAL" clId="{2E3B4000-4F78-451E-B8A4-EC0A9B1775FC}" dt="2023-07-26T07:18:14.157" v="1" actId="47"/>
          <pc:sldLayoutMkLst>
            <pc:docMk/>
            <pc:sldMasterMk cId="3775812509" sldId="2147483799"/>
            <pc:sldLayoutMk cId="3985294440" sldId="2147483806"/>
          </pc:sldLayoutMkLst>
        </pc:sldLayoutChg>
        <pc:sldLayoutChg chg="del">
          <pc:chgData name="Raimon Loman - Dutch Flower Group" userId="a729d87f-1e1b-422a-b286-21b56b11cb49" providerId="ADAL" clId="{2E3B4000-4F78-451E-B8A4-EC0A9B1775FC}" dt="2023-07-26T07:18:14.157" v="1" actId="47"/>
          <pc:sldLayoutMkLst>
            <pc:docMk/>
            <pc:sldMasterMk cId="3775812509" sldId="2147483799"/>
            <pc:sldLayoutMk cId="1266709825" sldId="2147483807"/>
          </pc:sldLayoutMkLst>
        </pc:sldLayoutChg>
        <pc:sldLayoutChg chg="del">
          <pc:chgData name="Raimon Loman - Dutch Flower Group" userId="a729d87f-1e1b-422a-b286-21b56b11cb49" providerId="ADAL" clId="{2E3B4000-4F78-451E-B8A4-EC0A9B1775FC}" dt="2023-07-26T07:18:14.157" v="1" actId="47"/>
          <pc:sldLayoutMkLst>
            <pc:docMk/>
            <pc:sldMasterMk cId="3775812509" sldId="2147483799"/>
            <pc:sldLayoutMk cId="3073668820" sldId="2147483808"/>
          </pc:sldLayoutMkLst>
        </pc:sldLayoutChg>
        <pc:sldLayoutChg chg="del">
          <pc:chgData name="Raimon Loman - Dutch Flower Group" userId="a729d87f-1e1b-422a-b286-21b56b11cb49" providerId="ADAL" clId="{2E3B4000-4F78-451E-B8A4-EC0A9B1775FC}" dt="2023-07-26T07:18:14.157" v="1" actId="47"/>
          <pc:sldLayoutMkLst>
            <pc:docMk/>
            <pc:sldMasterMk cId="3775812509" sldId="2147483799"/>
            <pc:sldLayoutMk cId="4010228232" sldId="2147483809"/>
          </pc:sldLayoutMkLst>
        </pc:sldLayoutChg>
        <pc:sldLayoutChg chg="del">
          <pc:chgData name="Raimon Loman - Dutch Flower Group" userId="a729d87f-1e1b-422a-b286-21b56b11cb49" providerId="ADAL" clId="{2E3B4000-4F78-451E-B8A4-EC0A9B1775FC}" dt="2023-07-26T07:18:14.157" v="1" actId="47"/>
          <pc:sldLayoutMkLst>
            <pc:docMk/>
            <pc:sldMasterMk cId="3775812509" sldId="2147483799"/>
            <pc:sldLayoutMk cId="143469927" sldId="2147483810"/>
          </pc:sldLayoutMkLst>
        </pc:sldLayoutChg>
        <pc:sldLayoutChg chg="del">
          <pc:chgData name="Raimon Loman - Dutch Flower Group" userId="a729d87f-1e1b-422a-b286-21b56b11cb49" providerId="ADAL" clId="{2E3B4000-4F78-451E-B8A4-EC0A9B1775FC}" dt="2023-07-26T07:18:14.157" v="1" actId="47"/>
          <pc:sldLayoutMkLst>
            <pc:docMk/>
            <pc:sldMasterMk cId="3775812509" sldId="2147483799"/>
            <pc:sldLayoutMk cId="3568509570" sldId="2147483811"/>
          </pc:sldLayoutMkLst>
        </pc:sldLayoutChg>
        <pc:sldLayoutChg chg="del">
          <pc:chgData name="Raimon Loman - Dutch Flower Group" userId="a729d87f-1e1b-422a-b286-21b56b11cb49" providerId="ADAL" clId="{2E3B4000-4F78-451E-B8A4-EC0A9B1775FC}" dt="2023-07-26T07:18:14.157" v="1" actId="47"/>
          <pc:sldLayoutMkLst>
            <pc:docMk/>
            <pc:sldMasterMk cId="3775812509" sldId="2147483799"/>
            <pc:sldLayoutMk cId="3304891123" sldId="2147483812"/>
          </pc:sldLayoutMkLst>
        </pc:sldLayoutChg>
        <pc:sldLayoutChg chg="del">
          <pc:chgData name="Raimon Loman - Dutch Flower Group" userId="a729d87f-1e1b-422a-b286-21b56b11cb49" providerId="ADAL" clId="{2E3B4000-4F78-451E-B8A4-EC0A9B1775FC}" dt="2023-07-26T07:18:14.157" v="1" actId="47"/>
          <pc:sldLayoutMkLst>
            <pc:docMk/>
            <pc:sldMasterMk cId="3775812509" sldId="2147483799"/>
            <pc:sldLayoutMk cId="2804768174" sldId="2147483813"/>
          </pc:sldLayoutMkLst>
        </pc:sldLayoutChg>
        <pc:sldLayoutChg chg="del">
          <pc:chgData name="Raimon Loman - Dutch Flower Group" userId="a729d87f-1e1b-422a-b286-21b56b11cb49" providerId="ADAL" clId="{2E3B4000-4F78-451E-B8A4-EC0A9B1775FC}" dt="2023-07-26T07:18:14.157" v="1" actId="47"/>
          <pc:sldLayoutMkLst>
            <pc:docMk/>
            <pc:sldMasterMk cId="3775812509" sldId="2147483799"/>
            <pc:sldLayoutMk cId="326418146" sldId="2147483814"/>
          </pc:sldLayoutMkLst>
        </pc:sldLayoutChg>
        <pc:sldLayoutChg chg="del">
          <pc:chgData name="Raimon Loman - Dutch Flower Group" userId="a729d87f-1e1b-422a-b286-21b56b11cb49" providerId="ADAL" clId="{2E3B4000-4F78-451E-B8A4-EC0A9B1775FC}" dt="2023-07-26T07:18:14.157" v="1" actId="47"/>
          <pc:sldLayoutMkLst>
            <pc:docMk/>
            <pc:sldMasterMk cId="3775812509" sldId="2147483799"/>
            <pc:sldLayoutMk cId="530288826" sldId="2147483815"/>
          </pc:sldLayoutMkLst>
        </pc:sldLayoutChg>
        <pc:sldLayoutChg chg="del">
          <pc:chgData name="Raimon Loman - Dutch Flower Group" userId="a729d87f-1e1b-422a-b286-21b56b11cb49" providerId="ADAL" clId="{2E3B4000-4F78-451E-B8A4-EC0A9B1775FC}" dt="2023-07-26T07:18:14.157" v="1" actId="47"/>
          <pc:sldLayoutMkLst>
            <pc:docMk/>
            <pc:sldMasterMk cId="3775812509" sldId="2147483799"/>
            <pc:sldLayoutMk cId="2317461023" sldId="2147483816"/>
          </pc:sldLayoutMkLst>
        </pc:sldLayoutChg>
        <pc:sldLayoutChg chg="del">
          <pc:chgData name="Raimon Loman - Dutch Flower Group" userId="a729d87f-1e1b-422a-b286-21b56b11cb49" providerId="ADAL" clId="{2E3B4000-4F78-451E-B8A4-EC0A9B1775FC}" dt="2023-07-26T07:18:14.157" v="1" actId="47"/>
          <pc:sldLayoutMkLst>
            <pc:docMk/>
            <pc:sldMasterMk cId="3775812509" sldId="2147483799"/>
            <pc:sldLayoutMk cId="2608632704" sldId="2147483817"/>
          </pc:sldLayoutMkLst>
        </pc:sldLayoutChg>
        <pc:sldLayoutChg chg="del">
          <pc:chgData name="Raimon Loman - Dutch Flower Group" userId="a729d87f-1e1b-422a-b286-21b56b11cb49" providerId="ADAL" clId="{2E3B4000-4F78-451E-B8A4-EC0A9B1775FC}" dt="2023-07-26T07:18:14.157" v="1" actId="47"/>
          <pc:sldLayoutMkLst>
            <pc:docMk/>
            <pc:sldMasterMk cId="3775812509" sldId="2147483799"/>
            <pc:sldLayoutMk cId="3078050765" sldId="2147483818"/>
          </pc:sldLayoutMkLst>
        </pc:sldLayoutChg>
        <pc:sldLayoutChg chg="del">
          <pc:chgData name="Raimon Loman - Dutch Flower Group" userId="a729d87f-1e1b-422a-b286-21b56b11cb49" providerId="ADAL" clId="{2E3B4000-4F78-451E-B8A4-EC0A9B1775FC}" dt="2023-07-26T07:18:14.157" v="1" actId="47"/>
          <pc:sldLayoutMkLst>
            <pc:docMk/>
            <pc:sldMasterMk cId="3775812509" sldId="2147483799"/>
            <pc:sldLayoutMk cId="3370480283" sldId="2147483819"/>
          </pc:sldLayoutMkLst>
        </pc:sldLayoutChg>
        <pc:sldLayoutChg chg="del">
          <pc:chgData name="Raimon Loman - Dutch Flower Group" userId="a729d87f-1e1b-422a-b286-21b56b11cb49" providerId="ADAL" clId="{2E3B4000-4F78-451E-B8A4-EC0A9B1775FC}" dt="2023-07-26T07:18:14.157" v="1" actId="47"/>
          <pc:sldLayoutMkLst>
            <pc:docMk/>
            <pc:sldMasterMk cId="3775812509" sldId="2147483799"/>
            <pc:sldLayoutMk cId="1269465250" sldId="2147483820"/>
          </pc:sldLayoutMkLst>
        </pc:sldLayoutChg>
        <pc:sldLayoutChg chg="del">
          <pc:chgData name="Raimon Loman - Dutch Flower Group" userId="a729d87f-1e1b-422a-b286-21b56b11cb49" providerId="ADAL" clId="{2E3B4000-4F78-451E-B8A4-EC0A9B1775FC}" dt="2023-07-26T07:18:14.157" v="1" actId="47"/>
          <pc:sldLayoutMkLst>
            <pc:docMk/>
            <pc:sldMasterMk cId="3775812509" sldId="2147483799"/>
            <pc:sldLayoutMk cId="1456350434" sldId="2147483821"/>
          </pc:sldLayoutMkLst>
        </pc:sldLayoutChg>
        <pc:sldLayoutChg chg="del">
          <pc:chgData name="Raimon Loman - Dutch Flower Group" userId="a729d87f-1e1b-422a-b286-21b56b11cb49" providerId="ADAL" clId="{2E3B4000-4F78-451E-B8A4-EC0A9B1775FC}" dt="2023-07-26T07:18:14.157" v="1" actId="47"/>
          <pc:sldLayoutMkLst>
            <pc:docMk/>
            <pc:sldMasterMk cId="3775812509" sldId="2147483799"/>
            <pc:sldLayoutMk cId="420385181" sldId="2147483822"/>
          </pc:sldLayoutMkLst>
        </pc:sldLayoutChg>
        <pc:sldLayoutChg chg="del">
          <pc:chgData name="Raimon Loman - Dutch Flower Group" userId="a729d87f-1e1b-422a-b286-21b56b11cb49" providerId="ADAL" clId="{2E3B4000-4F78-451E-B8A4-EC0A9B1775FC}" dt="2023-07-26T07:18:14.157" v="1" actId="47"/>
          <pc:sldLayoutMkLst>
            <pc:docMk/>
            <pc:sldMasterMk cId="3775812509" sldId="2147483799"/>
            <pc:sldLayoutMk cId="514920812" sldId="2147483823"/>
          </pc:sldLayoutMkLst>
        </pc:sldLayoutChg>
        <pc:sldLayoutChg chg="del">
          <pc:chgData name="Raimon Loman - Dutch Flower Group" userId="a729d87f-1e1b-422a-b286-21b56b11cb49" providerId="ADAL" clId="{2E3B4000-4F78-451E-B8A4-EC0A9B1775FC}" dt="2023-07-26T07:18:14.157" v="1" actId="47"/>
          <pc:sldLayoutMkLst>
            <pc:docMk/>
            <pc:sldMasterMk cId="3775812509" sldId="2147483799"/>
            <pc:sldLayoutMk cId="10712969" sldId="2147483824"/>
          </pc:sldLayoutMkLst>
        </pc:sldLayoutChg>
        <pc:sldLayoutChg chg="del">
          <pc:chgData name="Raimon Loman - Dutch Flower Group" userId="a729d87f-1e1b-422a-b286-21b56b11cb49" providerId="ADAL" clId="{2E3B4000-4F78-451E-B8A4-EC0A9B1775FC}" dt="2023-07-26T07:18:14.157" v="1" actId="47"/>
          <pc:sldLayoutMkLst>
            <pc:docMk/>
            <pc:sldMasterMk cId="3775812509" sldId="2147483799"/>
            <pc:sldLayoutMk cId="3648019082" sldId="2147483825"/>
          </pc:sldLayoutMkLst>
        </pc:sldLayoutChg>
        <pc:sldLayoutChg chg="del">
          <pc:chgData name="Raimon Loman - Dutch Flower Group" userId="a729d87f-1e1b-422a-b286-21b56b11cb49" providerId="ADAL" clId="{2E3B4000-4F78-451E-B8A4-EC0A9B1775FC}" dt="2023-07-26T07:18:14.157" v="1" actId="47"/>
          <pc:sldLayoutMkLst>
            <pc:docMk/>
            <pc:sldMasterMk cId="3775812509" sldId="2147483799"/>
            <pc:sldLayoutMk cId="192442549" sldId="2147483826"/>
          </pc:sldLayoutMkLst>
        </pc:sldLayoutChg>
        <pc:sldLayoutChg chg="del">
          <pc:chgData name="Raimon Loman - Dutch Flower Group" userId="a729d87f-1e1b-422a-b286-21b56b11cb49" providerId="ADAL" clId="{2E3B4000-4F78-451E-B8A4-EC0A9B1775FC}" dt="2023-07-26T07:18:14.157" v="1" actId="47"/>
          <pc:sldLayoutMkLst>
            <pc:docMk/>
            <pc:sldMasterMk cId="3775812509" sldId="2147483799"/>
            <pc:sldLayoutMk cId="1437381670" sldId="2147483827"/>
          </pc:sldLayoutMkLst>
        </pc:sldLayoutChg>
        <pc:sldLayoutChg chg="del">
          <pc:chgData name="Raimon Loman - Dutch Flower Group" userId="a729d87f-1e1b-422a-b286-21b56b11cb49" providerId="ADAL" clId="{2E3B4000-4F78-451E-B8A4-EC0A9B1775FC}" dt="2023-07-26T07:18:14.157" v="1" actId="47"/>
          <pc:sldLayoutMkLst>
            <pc:docMk/>
            <pc:sldMasterMk cId="3775812509" sldId="2147483799"/>
            <pc:sldLayoutMk cId="4103517025" sldId="2147483828"/>
          </pc:sldLayoutMkLst>
        </pc:sldLayoutChg>
        <pc:sldLayoutChg chg="del">
          <pc:chgData name="Raimon Loman - Dutch Flower Group" userId="a729d87f-1e1b-422a-b286-21b56b11cb49" providerId="ADAL" clId="{2E3B4000-4F78-451E-B8A4-EC0A9B1775FC}" dt="2023-07-26T07:18:14.157" v="1" actId="47"/>
          <pc:sldLayoutMkLst>
            <pc:docMk/>
            <pc:sldMasterMk cId="3775812509" sldId="2147483799"/>
            <pc:sldLayoutMk cId="104137880" sldId="2147483829"/>
          </pc:sldLayoutMkLst>
        </pc:sldLayoutChg>
        <pc:sldLayoutChg chg="del">
          <pc:chgData name="Raimon Loman - Dutch Flower Group" userId="a729d87f-1e1b-422a-b286-21b56b11cb49" providerId="ADAL" clId="{2E3B4000-4F78-451E-B8A4-EC0A9B1775FC}" dt="2023-07-26T07:18:14.157" v="1" actId="47"/>
          <pc:sldLayoutMkLst>
            <pc:docMk/>
            <pc:sldMasterMk cId="3775812509" sldId="2147483799"/>
            <pc:sldLayoutMk cId="1464072023" sldId="2147483830"/>
          </pc:sldLayoutMkLst>
        </pc:sldLayoutChg>
        <pc:sldLayoutChg chg="del">
          <pc:chgData name="Raimon Loman - Dutch Flower Group" userId="a729d87f-1e1b-422a-b286-21b56b11cb49" providerId="ADAL" clId="{2E3B4000-4F78-451E-B8A4-EC0A9B1775FC}" dt="2023-07-26T07:18:14.157" v="1" actId="47"/>
          <pc:sldLayoutMkLst>
            <pc:docMk/>
            <pc:sldMasterMk cId="3775812509" sldId="2147483799"/>
            <pc:sldLayoutMk cId="604710746" sldId="2147483831"/>
          </pc:sldLayoutMkLst>
        </pc:sldLayoutChg>
        <pc:sldLayoutChg chg="del">
          <pc:chgData name="Raimon Loman - Dutch Flower Group" userId="a729d87f-1e1b-422a-b286-21b56b11cb49" providerId="ADAL" clId="{2E3B4000-4F78-451E-B8A4-EC0A9B1775FC}" dt="2023-07-26T07:18:14.157" v="1" actId="47"/>
          <pc:sldLayoutMkLst>
            <pc:docMk/>
            <pc:sldMasterMk cId="3775812509" sldId="2147483799"/>
            <pc:sldLayoutMk cId="2370413972" sldId="2147483832"/>
          </pc:sldLayoutMkLst>
        </pc:sldLayoutChg>
        <pc:sldLayoutChg chg="del">
          <pc:chgData name="Raimon Loman - Dutch Flower Group" userId="a729d87f-1e1b-422a-b286-21b56b11cb49" providerId="ADAL" clId="{2E3B4000-4F78-451E-B8A4-EC0A9B1775FC}" dt="2023-07-26T07:18:14.157" v="1" actId="47"/>
          <pc:sldLayoutMkLst>
            <pc:docMk/>
            <pc:sldMasterMk cId="3775812509" sldId="2147483799"/>
            <pc:sldLayoutMk cId="2678030820" sldId="2147483833"/>
          </pc:sldLayoutMkLst>
        </pc:sldLayoutChg>
        <pc:sldLayoutChg chg="del">
          <pc:chgData name="Raimon Loman - Dutch Flower Group" userId="a729d87f-1e1b-422a-b286-21b56b11cb49" providerId="ADAL" clId="{2E3B4000-4F78-451E-B8A4-EC0A9B1775FC}" dt="2023-07-26T07:18:14.157" v="1" actId="47"/>
          <pc:sldLayoutMkLst>
            <pc:docMk/>
            <pc:sldMasterMk cId="3775812509" sldId="2147483799"/>
            <pc:sldLayoutMk cId="129181930" sldId="2147483834"/>
          </pc:sldLayoutMkLst>
        </pc:sldLayoutChg>
        <pc:sldLayoutChg chg="del">
          <pc:chgData name="Raimon Loman - Dutch Flower Group" userId="a729d87f-1e1b-422a-b286-21b56b11cb49" providerId="ADAL" clId="{2E3B4000-4F78-451E-B8A4-EC0A9B1775FC}" dt="2023-07-26T07:18:14.157" v="1" actId="47"/>
          <pc:sldLayoutMkLst>
            <pc:docMk/>
            <pc:sldMasterMk cId="3775812509" sldId="2147483799"/>
            <pc:sldLayoutMk cId="1712352318" sldId="2147483835"/>
          </pc:sldLayoutMkLst>
        </pc:sldLayoutChg>
        <pc:sldLayoutChg chg="del">
          <pc:chgData name="Raimon Loman - Dutch Flower Group" userId="a729d87f-1e1b-422a-b286-21b56b11cb49" providerId="ADAL" clId="{2E3B4000-4F78-451E-B8A4-EC0A9B1775FC}" dt="2023-07-26T07:18:14.157" v="1" actId="47"/>
          <pc:sldLayoutMkLst>
            <pc:docMk/>
            <pc:sldMasterMk cId="3775812509" sldId="2147483799"/>
            <pc:sldLayoutMk cId="593126879" sldId="2147483836"/>
          </pc:sldLayoutMkLst>
        </pc:sldLayoutChg>
        <pc:sldLayoutChg chg="del">
          <pc:chgData name="Raimon Loman - Dutch Flower Group" userId="a729d87f-1e1b-422a-b286-21b56b11cb49" providerId="ADAL" clId="{2E3B4000-4F78-451E-B8A4-EC0A9B1775FC}" dt="2023-07-26T07:18:14.157" v="1" actId="47"/>
          <pc:sldLayoutMkLst>
            <pc:docMk/>
            <pc:sldMasterMk cId="3775812509" sldId="2147483799"/>
            <pc:sldLayoutMk cId="3458864207" sldId="2147483837"/>
          </pc:sldLayoutMkLst>
        </pc:sldLayoutChg>
        <pc:sldLayoutChg chg="del">
          <pc:chgData name="Raimon Loman - Dutch Flower Group" userId="a729d87f-1e1b-422a-b286-21b56b11cb49" providerId="ADAL" clId="{2E3B4000-4F78-451E-B8A4-EC0A9B1775FC}" dt="2023-07-26T07:18:14.157" v="1" actId="47"/>
          <pc:sldLayoutMkLst>
            <pc:docMk/>
            <pc:sldMasterMk cId="3775812509" sldId="2147483799"/>
            <pc:sldLayoutMk cId="309079753" sldId="2147483838"/>
          </pc:sldLayoutMkLst>
        </pc:sldLayoutChg>
        <pc:sldLayoutChg chg="del">
          <pc:chgData name="Raimon Loman - Dutch Flower Group" userId="a729d87f-1e1b-422a-b286-21b56b11cb49" providerId="ADAL" clId="{2E3B4000-4F78-451E-B8A4-EC0A9B1775FC}" dt="2023-07-26T07:18:14.157" v="1" actId="47"/>
          <pc:sldLayoutMkLst>
            <pc:docMk/>
            <pc:sldMasterMk cId="3775812509" sldId="2147483799"/>
            <pc:sldLayoutMk cId="3452219442" sldId="2147483839"/>
          </pc:sldLayoutMkLst>
        </pc:sldLayoutChg>
        <pc:sldLayoutChg chg="del">
          <pc:chgData name="Raimon Loman - Dutch Flower Group" userId="a729d87f-1e1b-422a-b286-21b56b11cb49" providerId="ADAL" clId="{2E3B4000-4F78-451E-B8A4-EC0A9B1775FC}" dt="2023-07-26T07:18:14.157" v="1" actId="47"/>
          <pc:sldLayoutMkLst>
            <pc:docMk/>
            <pc:sldMasterMk cId="3775812509" sldId="2147483799"/>
            <pc:sldLayoutMk cId="1210480510" sldId="2147483840"/>
          </pc:sldLayoutMkLst>
        </pc:sldLayoutChg>
        <pc:sldLayoutChg chg="del">
          <pc:chgData name="Raimon Loman - Dutch Flower Group" userId="a729d87f-1e1b-422a-b286-21b56b11cb49" providerId="ADAL" clId="{2E3B4000-4F78-451E-B8A4-EC0A9B1775FC}" dt="2023-07-26T07:18:14.157" v="1" actId="47"/>
          <pc:sldLayoutMkLst>
            <pc:docMk/>
            <pc:sldMasterMk cId="3775812509" sldId="2147483799"/>
            <pc:sldLayoutMk cId="3624214551" sldId="2147483842"/>
          </pc:sldLayoutMkLst>
        </pc:sldLayoutChg>
        <pc:sldLayoutChg chg="del">
          <pc:chgData name="Raimon Loman - Dutch Flower Group" userId="a729d87f-1e1b-422a-b286-21b56b11cb49" providerId="ADAL" clId="{2E3B4000-4F78-451E-B8A4-EC0A9B1775FC}" dt="2023-07-26T07:18:14.157" v="1" actId="47"/>
          <pc:sldLayoutMkLst>
            <pc:docMk/>
            <pc:sldMasterMk cId="3775812509" sldId="2147483799"/>
            <pc:sldLayoutMk cId="432808742" sldId="2147483843"/>
          </pc:sldLayoutMkLst>
        </pc:sldLayoutChg>
        <pc:sldLayoutChg chg="del">
          <pc:chgData name="Raimon Loman - Dutch Flower Group" userId="a729d87f-1e1b-422a-b286-21b56b11cb49" providerId="ADAL" clId="{2E3B4000-4F78-451E-B8A4-EC0A9B1775FC}" dt="2023-07-26T07:18:14.157" v="1" actId="47"/>
          <pc:sldLayoutMkLst>
            <pc:docMk/>
            <pc:sldMasterMk cId="3775812509" sldId="2147483799"/>
            <pc:sldLayoutMk cId="3504820245" sldId="2147483844"/>
          </pc:sldLayoutMkLst>
        </pc:sldLayoutChg>
        <pc:sldLayoutChg chg="del">
          <pc:chgData name="Raimon Loman - Dutch Flower Group" userId="a729d87f-1e1b-422a-b286-21b56b11cb49" providerId="ADAL" clId="{2E3B4000-4F78-451E-B8A4-EC0A9B1775FC}" dt="2023-07-26T07:18:14.157" v="1" actId="47"/>
          <pc:sldLayoutMkLst>
            <pc:docMk/>
            <pc:sldMasterMk cId="3775812509" sldId="2147483799"/>
            <pc:sldLayoutMk cId="368548423" sldId="2147483845"/>
          </pc:sldLayoutMkLst>
        </pc:sldLayoutChg>
        <pc:sldLayoutChg chg="del">
          <pc:chgData name="Raimon Loman - Dutch Flower Group" userId="a729d87f-1e1b-422a-b286-21b56b11cb49" providerId="ADAL" clId="{2E3B4000-4F78-451E-B8A4-EC0A9B1775FC}" dt="2023-07-26T07:18:14.157" v="1" actId="47"/>
          <pc:sldLayoutMkLst>
            <pc:docMk/>
            <pc:sldMasterMk cId="3775812509" sldId="2147483799"/>
            <pc:sldLayoutMk cId="889448368" sldId="2147483846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G:\.shortcut-targets-by-id\1wwJeNBcl3V2kAQoOqGONhHfMk3kwN1I-\TRG%202.0%20Drive\Customers\Dutch%20Flower%20Group\CSRD\Working%20documents\3.%20Double%20materiality\20230622_Materiality%20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4477026361770834E-2"/>
          <c:y val="0.14507632946051124"/>
          <c:w val="0.7292631418533545"/>
          <c:h val="0.74666108937911091"/>
        </c:manualLayout>
      </c:layout>
      <c:barChart>
        <c:barDir val="bar"/>
        <c:grouping val="clustered"/>
        <c:varyColors val="0"/>
        <c:ser>
          <c:idx val="0"/>
          <c:order val="1"/>
          <c:tx>
            <c:strRef>
              <c:f>'Overall results'!$C$2</c:f>
              <c:strCache>
                <c:ptCount val="1"/>
                <c:pt idx="0">
                  <c:v>Impact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E13-48CD-9A44-D54A259349E4}"/>
              </c:ext>
            </c:extLst>
          </c:dPt>
          <c:dPt>
            <c:idx val="1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FE13-48CD-9A44-D54A259349E4}"/>
              </c:ext>
            </c:extLst>
          </c:dPt>
          <c:dPt>
            <c:idx val="2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FE13-48CD-9A44-D54A259349E4}"/>
              </c:ext>
            </c:extLst>
          </c:dPt>
          <c:cat>
            <c:strRef>
              <c:f>'Overall results'!$B$3:$B$12</c:f>
              <c:strCache>
                <c:ptCount val="10"/>
                <c:pt idx="0">
                  <c:v>Business conduct</c:v>
                </c:pt>
                <c:pt idx="1">
                  <c:v>Consumers and end-users</c:v>
                </c:pt>
                <c:pt idx="2">
                  <c:v>Affected communities</c:v>
                </c:pt>
                <c:pt idx="3">
                  <c:v>Workers in the value chain</c:v>
                </c:pt>
                <c:pt idx="4">
                  <c:v>Own workforce</c:v>
                </c:pt>
                <c:pt idx="5">
                  <c:v>Circular economy</c:v>
                </c:pt>
                <c:pt idx="6">
                  <c:v>Biodiversity and ecosystems</c:v>
                </c:pt>
                <c:pt idx="7">
                  <c:v>Water and marine resources</c:v>
                </c:pt>
                <c:pt idx="8">
                  <c:v>Pollution</c:v>
                </c:pt>
                <c:pt idx="9">
                  <c:v>Climate change</c:v>
                </c:pt>
              </c:strCache>
            </c:strRef>
          </c:cat>
          <c:val>
            <c:numRef>
              <c:f>'Overall results'!$C$3:$C$12</c:f>
              <c:numCache>
                <c:formatCode>0.0</c:formatCode>
                <c:ptCount val="10"/>
                <c:pt idx="0">
                  <c:v>2.1722222222222225</c:v>
                </c:pt>
                <c:pt idx="1">
                  <c:v>2.166666666666667</c:v>
                </c:pt>
                <c:pt idx="2">
                  <c:v>2.3888888888888893</c:v>
                </c:pt>
                <c:pt idx="3">
                  <c:v>3.7222222222222219</c:v>
                </c:pt>
                <c:pt idx="4">
                  <c:v>2.6666666666666665</c:v>
                </c:pt>
                <c:pt idx="5">
                  <c:v>4.0555555555555554</c:v>
                </c:pt>
                <c:pt idx="6">
                  <c:v>4.083333333333333</c:v>
                </c:pt>
                <c:pt idx="7">
                  <c:v>3.916666666666667</c:v>
                </c:pt>
                <c:pt idx="8">
                  <c:v>3.6111111111111107</c:v>
                </c:pt>
                <c:pt idx="9">
                  <c:v>3.666666666666667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13-48CD-9A44-D54A259349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45100192"/>
        <c:axId val="1245100672"/>
      </c:barChart>
      <c:barChart>
        <c:barDir val="bar"/>
        <c:grouping val="clustered"/>
        <c:varyColors val="0"/>
        <c:ser>
          <c:idx val="1"/>
          <c:order val="0"/>
          <c:tx>
            <c:strRef>
              <c:f>'Overall results'!$D$2</c:f>
              <c:strCache>
                <c:ptCount val="1"/>
                <c:pt idx="0">
                  <c:v>Financial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FE13-48CD-9A44-D54A259349E4}"/>
              </c:ext>
            </c:extLst>
          </c:dPt>
          <c:dPt>
            <c:idx val="1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E13-48CD-9A44-D54A259349E4}"/>
              </c:ext>
            </c:extLst>
          </c:dPt>
          <c:dPt>
            <c:idx val="2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E13-48CD-9A44-D54A259349E4}"/>
              </c:ext>
            </c:extLst>
          </c:dPt>
          <c:cat>
            <c:strRef>
              <c:f>'Overall results'!$B$3:$B$12</c:f>
              <c:strCache>
                <c:ptCount val="10"/>
                <c:pt idx="0">
                  <c:v>Business conduct</c:v>
                </c:pt>
                <c:pt idx="1">
                  <c:v>Consumers and end-users</c:v>
                </c:pt>
                <c:pt idx="2">
                  <c:v>Affected communities</c:v>
                </c:pt>
                <c:pt idx="3">
                  <c:v>Workers in the value chain</c:v>
                </c:pt>
                <c:pt idx="4">
                  <c:v>Own workforce</c:v>
                </c:pt>
                <c:pt idx="5">
                  <c:v>Circular economy</c:v>
                </c:pt>
                <c:pt idx="6">
                  <c:v>Biodiversity and ecosystems</c:v>
                </c:pt>
                <c:pt idx="7">
                  <c:v>Water and marine resources</c:v>
                </c:pt>
                <c:pt idx="8">
                  <c:v>Pollution</c:v>
                </c:pt>
                <c:pt idx="9">
                  <c:v>Climate change</c:v>
                </c:pt>
              </c:strCache>
            </c:strRef>
          </c:cat>
          <c:val>
            <c:numRef>
              <c:f>'Overall results'!$D$3:$D$12</c:f>
              <c:numCache>
                <c:formatCode>0.0</c:formatCode>
                <c:ptCount val="10"/>
                <c:pt idx="0">
                  <c:v>1.55</c:v>
                </c:pt>
                <c:pt idx="1">
                  <c:v>1.1666666666666665</c:v>
                </c:pt>
                <c:pt idx="2">
                  <c:v>1.6666666666666665</c:v>
                </c:pt>
                <c:pt idx="3">
                  <c:v>2.833333333333333</c:v>
                </c:pt>
                <c:pt idx="4">
                  <c:v>2.0357142857142856</c:v>
                </c:pt>
                <c:pt idx="5">
                  <c:v>2</c:v>
                </c:pt>
                <c:pt idx="6">
                  <c:v>2.666666666666667</c:v>
                </c:pt>
                <c:pt idx="7">
                  <c:v>3</c:v>
                </c:pt>
                <c:pt idx="8">
                  <c:v>2.875</c:v>
                </c:pt>
                <c:pt idx="9">
                  <c:v>2.6785714285714288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E13-48CD-9A44-D54A259349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14443056"/>
        <c:axId val="1214457936"/>
      </c:barChart>
      <c:catAx>
        <c:axId val="1245100192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t" anchorCtr="0"/>
          <a:lstStyle/>
          <a:p>
            <a:pPr>
              <a:defRPr sz="1400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245100672"/>
        <c:crosses val="autoZero"/>
        <c:auto val="1"/>
        <c:lblAlgn val="ctr"/>
        <c:lblOffset val="100"/>
        <c:noMultiLvlLbl val="0"/>
      </c:catAx>
      <c:valAx>
        <c:axId val="1245100672"/>
        <c:scaling>
          <c:orientation val="maxMin"/>
          <c:max val="4.5"/>
          <c:min val="-4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0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/>
                  <a:t>Materiality</a:t>
                </a:r>
                <a:r>
                  <a:rPr lang="nl-NL" baseline="0"/>
                  <a:t> score</a:t>
                </a:r>
                <a:endParaRPr lang="nl-NL"/>
              </a:p>
            </c:rich>
          </c:tx>
          <c:layout>
            <c:manualLayout>
              <c:xMode val="edge"/>
              <c:yMode val="edge"/>
              <c:x val="0.33161940861006256"/>
              <c:y val="3.3245558336803031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0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NL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245100192"/>
        <c:crosses val="autoZero"/>
        <c:crossBetween val="between"/>
      </c:valAx>
      <c:valAx>
        <c:axId val="1214457936"/>
        <c:scaling>
          <c:orientation val="minMax"/>
          <c:max val="4.5"/>
          <c:min val="-4.5"/>
        </c:scaling>
        <c:delete val="0"/>
        <c:axPos val="t"/>
        <c:numFmt formatCode="0.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214443056"/>
        <c:crosses val="max"/>
        <c:crossBetween val="between"/>
      </c:valAx>
      <c:catAx>
        <c:axId val="121444305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21445793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7380254268154924"/>
          <c:y val="0.94034463943716351"/>
          <c:w val="0.22116048863026505"/>
          <c:h val="5.96553605628364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65D9636E-20C9-4942-974B-B22FD0F124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5EFEE43-F250-41E9-8B5D-25EB99B0EF9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CEB9B8-B733-4B12-8B89-3F2F451322BD}" type="datetimeFigureOut">
              <a:rPr lang="nl-NL" smtClean="0"/>
              <a:t>3-8-2023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3B45A02-8D72-43D1-AEC0-048CB3E262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14CA0BC-E9E1-44E8-B216-38080AB8CE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518E9-DE3B-4255-BF6E-58AB0697E7F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80786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Shape 1224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25" name="Shape 1225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914400" latinLnBrk="0">
      <a:defRPr sz="1200">
        <a:latin typeface="+mn-lt"/>
        <a:ea typeface="+mn-ea"/>
        <a:cs typeface="+mn-cs"/>
        <a:sym typeface="Calibri"/>
      </a:defRPr>
    </a:lvl1pPr>
    <a:lvl2pPr indent="114300" defTabSz="914400" latinLnBrk="0">
      <a:defRPr sz="1200">
        <a:latin typeface="+mn-lt"/>
        <a:ea typeface="+mn-ea"/>
        <a:cs typeface="+mn-cs"/>
        <a:sym typeface="Calibri"/>
      </a:defRPr>
    </a:lvl2pPr>
    <a:lvl3pPr indent="228600" defTabSz="914400" latinLnBrk="0">
      <a:defRPr sz="1200">
        <a:latin typeface="+mn-lt"/>
        <a:ea typeface="+mn-ea"/>
        <a:cs typeface="+mn-cs"/>
        <a:sym typeface="Calibri"/>
      </a:defRPr>
    </a:lvl3pPr>
    <a:lvl4pPr indent="342900" defTabSz="914400" latinLnBrk="0">
      <a:defRPr sz="1200">
        <a:latin typeface="+mn-lt"/>
        <a:ea typeface="+mn-ea"/>
        <a:cs typeface="+mn-cs"/>
        <a:sym typeface="Calibri"/>
      </a:defRPr>
    </a:lvl4pPr>
    <a:lvl5pPr indent="457200" defTabSz="914400" latinLnBrk="0">
      <a:defRPr sz="1200">
        <a:latin typeface="+mn-lt"/>
        <a:ea typeface="+mn-ea"/>
        <a:cs typeface="+mn-cs"/>
        <a:sym typeface="Calibri"/>
      </a:defRPr>
    </a:lvl5pPr>
    <a:lvl6pPr indent="571500" defTabSz="914400" latinLnBrk="0">
      <a:defRPr sz="1200">
        <a:latin typeface="+mn-lt"/>
        <a:ea typeface="+mn-ea"/>
        <a:cs typeface="+mn-cs"/>
        <a:sym typeface="Calibri"/>
      </a:defRPr>
    </a:lvl6pPr>
    <a:lvl7pPr indent="685800" defTabSz="914400" latinLnBrk="0">
      <a:defRPr sz="1200">
        <a:latin typeface="+mn-lt"/>
        <a:ea typeface="+mn-ea"/>
        <a:cs typeface="+mn-cs"/>
        <a:sym typeface="Calibri"/>
      </a:defRPr>
    </a:lvl7pPr>
    <a:lvl8pPr indent="800100" defTabSz="914400" latinLnBrk="0">
      <a:defRPr sz="1200">
        <a:latin typeface="+mn-lt"/>
        <a:ea typeface="+mn-ea"/>
        <a:cs typeface="+mn-cs"/>
        <a:sym typeface="Calibri"/>
      </a:defRPr>
    </a:lvl8pPr>
    <a:lvl9pPr indent="914400" defTabSz="9144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>
            <a:extLst>
              <a:ext uri="{FF2B5EF4-FFF2-40B4-BE49-F238E27FC236}">
                <a16:creationId xmlns:a16="http://schemas.microsoft.com/office/drawing/2014/main" id="{D84291E4-BC8D-4F0A-9AFB-8212A01AAA7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555" y="-80683"/>
            <a:ext cx="12334096" cy="726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hoek">
            <a:extLst>
              <a:ext uri="{FF2B5EF4-FFF2-40B4-BE49-F238E27FC236}">
                <a16:creationId xmlns:a16="http://schemas.microsoft.com/office/drawing/2014/main" id="{B07819BD-CA15-3446-AD74-8224BC4C12BD}"/>
              </a:ext>
            </a:extLst>
          </p:cNvPr>
          <p:cNvSpPr/>
          <p:nvPr userDrawn="1"/>
        </p:nvSpPr>
        <p:spPr>
          <a:xfrm>
            <a:off x="-25556" y="5379494"/>
            <a:ext cx="12334095" cy="13071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1143000" dist="118665" dir="5400000" rotWithShape="0">
              <a:srgbClr val="000000">
                <a:alpha val="50000"/>
              </a:srgbClr>
            </a:outerShdw>
          </a:effectLst>
        </p:spPr>
        <p:txBody>
          <a:bodyPr tIns="44661" bIns="44661" anchor="ctr"/>
          <a:lstStyle/>
          <a:p>
            <a:endParaRPr sz="864" b="0" i="1" dirty="0">
              <a:latin typeface="Urbana Light Italic" pitchFamily="50" charset="0"/>
            </a:endParaRPr>
          </a:p>
        </p:txBody>
      </p:sp>
      <p:pic>
        <p:nvPicPr>
          <p:cNvPr id="8" name="Making Life Colourful.png" descr="Making Life Colourful.png">
            <a:extLst>
              <a:ext uri="{FF2B5EF4-FFF2-40B4-BE49-F238E27FC236}">
                <a16:creationId xmlns:a16="http://schemas.microsoft.com/office/drawing/2014/main" id="{4C81D88F-E6C8-8144-BB10-7EEFA3626DF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68680" y="5563791"/>
            <a:ext cx="712795" cy="93851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8DF1332-94AC-014F-83D4-B818193B23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0525" y="5535596"/>
            <a:ext cx="7315526" cy="1692638"/>
          </a:xfrm>
          <a:prstGeom prst="rect">
            <a:avLst/>
          </a:prstGeom>
        </p:spPr>
        <p:txBody>
          <a:bodyPr lIns="0" tIns="0" rIns="0" bIns="0" anchor="ctr"/>
          <a:lstStyle>
            <a:lvl1pPr marL="4775" indent="0">
              <a:lnSpc>
                <a:spcPct val="80000"/>
              </a:lnSpc>
              <a:spcBef>
                <a:spcPts val="0"/>
              </a:spcBef>
              <a:buNone/>
              <a:tabLst/>
              <a:defRPr lang="en-US" sz="4411" b="0" i="0" u="none" strike="noStrike" cap="all" spc="0" baseline="0" dirty="0" smtClean="0">
                <a:ln>
                  <a:noFill/>
                </a:ln>
                <a:solidFill>
                  <a:srgbClr val="583F90"/>
                </a:solidFill>
                <a:uFillTx/>
                <a:latin typeface="Urbana Medium" pitchFamily="2" charset="77"/>
                <a:ea typeface="Urbana Medium" pitchFamily="2" charset="77"/>
                <a:cs typeface="Urbana Medium" pitchFamily="2" charset="77"/>
                <a:sym typeface="Urbana Medium"/>
              </a:defRPr>
            </a:lvl1pPr>
            <a:lvl2pPr marL="4775" indent="0">
              <a:lnSpc>
                <a:spcPct val="80000"/>
              </a:lnSpc>
              <a:spcBef>
                <a:spcPts val="0"/>
              </a:spcBef>
              <a:buNone/>
              <a:tabLst/>
              <a:defRPr sz="3208" b="0" i="0">
                <a:solidFill>
                  <a:srgbClr val="583F90"/>
                </a:solidFill>
                <a:latin typeface="Urbana Light" pitchFamily="2" charset="77"/>
              </a:defRPr>
            </a:lvl2pPr>
            <a:lvl3pPr marL="446654" indent="0">
              <a:buNone/>
              <a:defRPr/>
            </a:lvl3pPr>
            <a:lvl4pPr marL="669980" indent="0">
              <a:buNone/>
              <a:defRPr/>
            </a:lvl4pPr>
            <a:lvl5pPr marL="893308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DATUM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2BD0F83-7F7D-7443-ACA5-38B53C7960F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3959" y="676342"/>
            <a:ext cx="4984251" cy="381267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5414" b="0" i="0">
                <a:solidFill>
                  <a:schemeClr val="bg1"/>
                </a:solidFill>
                <a:latin typeface="Urbana Medium Italic" pitchFamily="50" charset="0"/>
              </a:defRPr>
            </a:lvl1pPr>
            <a:lvl2pPr marL="223327" indent="0">
              <a:buNone/>
              <a:defRPr sz="4010">
                <a:solidFill>
                  <a:schemeClr val="bg1"/>
                </a:solidFill>
              </a:defRPr>
            </a:lvl2pPr>
            <a:lvl3pPr marL="446654" indent="0">
              <a:buNone/>
              <a:defRPr sz="4010">
                <a:solidFill>
                  <a:schemeClr val="bg1"/>
                </a:solidFill>
              </a:defRPr>
            </a:lvl3pPr>
            <a:lvl4pPr marL="669980" indent="0">
              <a:buNone/>
              <a:defRPr sz="4010">
                <a:solidFill>
                  <a:schemeClr val="bg1"/>
                </a:solidFill>
              </a:defRPr>
            </a:lvl4pPr>
            <a:lvl5pPr marL="893308" indent="0">
              <a:buNone/>
              <a:defRPr sz="401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228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ze_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">
            <a:extLst>
              <a:ext uri="{FF2B5EF4-FFF2-40B4-BE49-F238E27FC236}">
                <a16:creationId xmlns:a16="http://schemas.microsoft.com/office/drawing/2014/main" id="{6D869C59-CA2C-194C-B47D-B700A44A3385}"/>
              </a:ext>
            </a:extLst>
          </p:cNvPr>
          <p:cNvSpPr/>
          <p:nvPr userDrawn="1"/>
        </p:nvSpPr>
        <p:spPr>
          <a:xfrm flipV="1">
            <a:off x="-781" y="1190480"/>
            <a:ext cx="12192781" cy="5667519"/>
          </a:xfrm>
          <a:prstGeom prst="rect">
            <a:avLst/>
          </a:prstGeom>
          <a:gradFill>
            <a:gsLst>
              <a:gs pos="0">
                <a:srgbClr val="B5292F"/>
              </a:gs>
              <a:gs pos="100000">
                <a:srgbClr val="EF5C85"/>
              </a:gs>
            </a:gsLst>
            <a:lin ang="0" scaled="0"/>
          </a:gradFill>
          <a:ln w="12700">
            <a:miter lim="400000"/>
          </a:ln>
          <a:effectLst>
            <a:outerShdw blurRad="304800" dist="118665" dir="162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pPr lvl="0" algn="ctr"/>
            <a:endParaRPr sz="864" b="0" i="1" dirty="0">
              <a:latin typeface="Urbana LightItalic" pitchFamily="2" charset="77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7C085E0-B743-B34D-A025-3255936A9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61" y="1"/>
            <a:ext cx="11084080" cy="1190481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algn="l">
              <a:defRPr sz="4010" b="0" i="0">
                <a:solidFill>
                  <a:srgbClr val="583F90"/>
                </a:solidFill>
                <a:latin typeface="Urbana Medium Italic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NL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906EF32-F02D-F54D-AC59-3D7EE2B3F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3961" y="1551765"/>
            <a:ext cx="11084081" cy="4944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kumimoji="0" lang="en-US" sz="2406" b="0" i="1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Urbana Light Italic" pitchFamily="50" charset="0"/>
                <a:ea typeface="Urbana Light Italic" pitchFamily="50" charset="0"/>
                <a:cs typeface="Urbana Light Italic" pitchFamily="50" charset="0"/>
                <a:sym typeface="Calibri"/>
              </a:defRPr>
            </a:lvl1pPr>
            <a:lvl2pPr marL="275352" indent="-265802">
              <a:tabLst/>
              <a:defRPr sz="2406" b="0" i="1">
                <a:solidFill>
                  <a:schemeClr val="bg1"/>
                </a:solidFill>
                <a:latin typeface="Urbana Light Italic" pitchFamily="50" charset="0"/>
              </a:defRPr>
            </a:lvl2pPr>
            <a:lvl3pPr marL="518871" indent="-286493">
              <a:tabLst/>
              <a:defRPr sz="2406" b="0" i="1">
                <a:solidFill>
                  <a:schemeClr val="bg1"/>
                </a:solidFill>
                <a:latin typeface="Urbana Light Italic" pitchFamily="50" charset="0"/>
              </a:defRPr>
            </a:lvl3pPr>
            <a:lvl4pPr marL="806956" indent="-353341">
              <a:tabLst/>
              <a:defRPr sz="2406" b="0" i="1">
                <a:solidFill>
                  <a:schemeClr val="bg1"/>
                </a:solidFill>
                <a:latin typeface="Urbana Light Italic" pitchFamily="50" charset="0"/>
              </a:defRPr>
            </a:lvl4pPr>
            <a:lvl5pPr marL="4775" indent="0">
              <a:buNone/>
              <a:tabLst/>
              <a:defRPr sz="2807" b="0" i="1">
                <a:solidFill>
                  <a:schemeClr val="bg1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L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8FA28E-8953-BF4B-B10F-9ABB30CAFFBE}"/>
              </a:ext>
            </a:extLst>
          </p:cNvPr>
          <p:cNvGrpSpPr/>
          <p:nvPr userDrawn="1"/>
        </p:nvGrpSpPr>
        <p:grpSpPr>
          <a:xfrm>
            <a:off x="11406253" y="3100459"/>
            <a:ext cx="785747" cy="657082"/>
            <a:chOff x="10648676" y="26971"/>
            <a:chExt cx="765592" cy="655409"/>
          </a:xfrm>
        </p:grpSpPr>
        <p:sp>
          <p:nvSpPr>
            <p:cNvPr id="19" name="Round Same Side Corner Rectangle 18">
              <a:extLst>
                <a:ext uri="{FF2B5EF4-FFF2-40B4-BE49-F238E27FC236}">
                  <a16:creationId xmlns:a16="http://schemas.microsoft.com/office/drawing/2014/main" id="{5C5C456B-CA87-C146-BC88-762F0258DDBF}"/>
                </a:ext>
              </a:extLst>
            </p:cNvPr>
            <p:cNvSpPr/>
            <p:nvPr userDrawn="1"/>
          </p:nvSpPr>
          <p:spPr>
            <a:xfrm rot="16200000">
              <a:off x="10703767" y="-28120"/>
              <a:ext cx="655409" cy="765592"/>
            </a:xfrm>
            <a:prstGeom prst="round2SameRect">
              <a:avLst/>
            </a:prstGeom>
            <a:solidFill>
              <a:srgbClr val="FFFFFF"/>
            </a:solidFill>
            <a:ln w="25400" cap="flat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l" defTabSz="18335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L" sz="3609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Urbana Medium Italic" pitchFamily="50" charset="0"/>
                <a:ea typeface="+mn-ea"/>
                <a:cs typeface="+mn-cs"/>
                <a:sym typeface="Calibri"/>
              </a:endParaRPr>
            </a:p>
          </p:txBody>
        </p:sp>
        <p:pic>
          <p:nvPicPr>
            <p:cNvPr id="20" name="Making Life Colourful.png" descr="Making Life Colourful.png">
              <a:extLst>
                <a:ext uri="{FF2B5EF4-FFF2-40B4-BE49-F238E27FC236}">
                  <a16:creationId xmlns:a16="http://schemas.microsoft.com/office/drawing/2014/main" id="{07A3DF94-7736-B94F-8E54-69ECCCF0B2E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8895"/>
            <a:stretch/>
          </p:blipFill>
          <p:spPr>
            <a:xfrm>
              <a:off x="10785781" y="56442"/>
              <a:ext cx="504572" cy="5515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56749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2" pos="374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ze_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">
            <a:extLst>
              <a:ext uri="{FF2B5EF4-FFF2-40B4-BE49-F238E27FC236}">
                <a16:creationId xmlns:a16="http://schemas.microsoft.com/office/drawing/2014/main" id="{53146DB9-E341-CD4B-B271-148DDB05D2A8}"/>
              </a:ext>
            </a:extLst>
          </p:cNvPr>
          <p:cNvSpPr/>
          <p:nvPr userDrawn="1"/>
        </p:nvSpPr>
        <p:spPr>
          <a:xfrm flipV="1">
            <a:off x="-781" y="-1"/>
            <a:ext cx="6097595" cy="6857999"/>
          </a:xfrm>
          <a:prstGeom prst="rect">
            <a:avLst/>
          </a:prstGeom>
          <a:gradFill>
            <a:gsLst>
              <a:gs pos="0">
                <a:srgbClr val="B5292F"/>
              </a:gs>
              <a:gs pos="100000">
                <a:srgbClr val="EF5C85"/>
              </a:gs>
            </a:gsLst>
            <a:lin ang="0" scaled="0"/>
          </a:gradFill>
          <a:ln w="12700">
            <a:miter lim="400000"/>
          </a:ln>
          <a:effectLst>
            <a:outerShdw blurRad="304800" dist="118665" dir="54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pPr lvl="0" algn="ctr"/>
            <a:endParaRPr sz="864" b="0" i="1" dirty="0">
              <a:latin typeface="Urbana LightItalic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6370C-39F8-1541-870F-4B593C11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61" y="2"/>
            <a:ext cx="5173005" cy="1190480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marL="0">
              <a:spcAft>
                <a:spcPts val="0"/>
              </a:spcAft>
              <a:defRPr sz="4010" b="0" i="0">
                <a:latin typeface="Urbana Medium Italic" pitchFamily="50" charset="0"/>
              </a:defRPr>
            </a:lvl1pPr>
          </a:lstStyle>
          <a:p>
            <a:r>
              <a:rPr lang="en-US" dirty="0"/>
              <a:t>Click to edit Master</a:t>
            </a:r>
            <a:endParaRPr lang="en-NL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13AD271-D5E3-3F47-9A72-5D26304DA46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3961" y="1551765"/>
            <a:ext cx="5173005" cy="472464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6" b="0" i="1">
                <a:solidFill>
                  <a:schemeClr val="bg1"/>
                </a:solidFill>
                <a:latin typeface="Urbana Light Italic" pitchFamily="50" charset="0"/>
              </a:defRPr>
            </a:lvl1pPr>
            <a:lvl2pPr marL="272169" indent="-262619">
              <a:tabLst/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2pPr>
            <a:lvl3pPr marL="576169" indent="-343792"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3pPr>
            <a:lvl4pPr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4pPr>
            <a:lvl5pPr marL="4775" indent="0">
              <a:buNone/>
              <a:tabLst/>
              <a:defRPr sz="2807" b="0" i="1">
                <a:solidFill>
                  <a:schemeClr val="bg1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275352" marR="0" lvl="1" indent="-265802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Second level</a:t>
            </a:r>
          </a:p>
          <a:p>
            <a:pPr marL="518871" marR="0" lvl="2" indent="-286493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806956" marR="0" lvl="3" indent="-353341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L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C39453B-97E9-6847-A0BA-893C2D5F44A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5186" y="0"/>
            <a:ext cx="609681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b="0" i="1">
                <a:solidFill>
                  <a:srgbClr val="583F90"/>
                </a:solidFill>
                <a:latin typeface="Urbana Light Italic" pitchFamily="50" charset="0"/>
              </a:defRPr>
            </a:lvl1pPr>
          </a:lstStyle>
          <a:p>
            <a:endParaRPr lang="en-NL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612832-969A-CD40-A1AC-68EEA82B6E9A}"/>
              </a:ext>
            </a:extLst>
          </p:cNvPr>
          <p:cNvGrpSpPr/>
          <p:nvPr userDrawn="1"/>
        </p:nvGrpSpPr>
        <p:grpSpPr>
          <a:xfrm>
            <a:off x="11406253" y="3100459"/>
            <a:ext cx="785747" cy="657082"/>
            <a:chOff x="10648676" y="26971"/>
            <a:chExt cx="765592" cy="655409"/>
          </a:xfrm>
        </p:grpSpPr>
        <p:sp>
          <p:nvSpPr>
            <p:cNvPr id="13" name="Round Same Side Corner Rectangle 12">
              <a:extLst>
                <a:ext uri="{FF2B5EF4-FFF2-40B4-BE49-F238E27FC236}">
                  <a16:creationId xmlns:a16="http://schemas.microsoft.com/office/drawing/2014/main" id="{7C3DE40B-60D0-CE43-BE30-BE9B859FA653}"/>
                </a:ext>
              </a:extLst>
            </p:cNvPr>
            <p:cNvSpPr/>
            <p:nvPr userDrawn="1"/>
          </p:nvSpPr>
          <p:spPr>
            <a:xfrm rot="16200000">
              <a:off x="10703767" y="-28120"/>
              <a:ext cx="655409" cy="765592"/>
            </a:xfrm>
            <a:prstGeom prst="round2SameRect">
              <a:avLst/>
            </a:prstGeom>
            <a:solidFill>
              <a:srgbClr val="FFFFFF"/>
            </a:solidFill>
            <a:ln w="25400" cap="flat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l" defTabSz="18335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L" sz="3609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Urbana Medium Italic" pitchFamily="50" charset="0"/>
                <a:ea typeface="+mn-ea"/>
                <a:cs typeface="+mn-cs"/>
                <a:sym typeface="Calibri"/>
              </a:endParaRPr>
            </a:p>
          </p:txBody>
        </p:sp>
        <p:pic>
          <p:nvPicPr>
            <p:cNvPr id="14" name="Making Life Colourful.png" descr="Making Life Colourful.png">
              <a:extLst>
                <a:ext uri="{FF2B5EF4-FFF2-40B4-BE49-F238E27FC236}">
                  <a16:creationId xmlns:a16="http://schemas.microsoft.com/office/drawing/2014/main" id="{654F24B7-4629-F549-9D97-FB8CF1623CD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8895"/>
            <a:stretch/>
          </p:blipFill>
          <p:spPr>
            <a:xfrm>
              <a:off x="10785781" y="56442"/>
              <a:ext cx="504572" cy="5515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9505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</p:bldLst>
  </p:timing>
  <p:extLst>
    <p:ext uri="{DCECCB84-F9BA-43D5-87BE-67443E8EF086}">
      <p15:sldGuideLst xmlns:p15="http://schemas.microsoft.com/office/powerpoint/2012/main">
        <p15:guide id="1" pos="351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ze_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">
            <a:extLst>
              <a:ext uri="{FF2B5EF4-FFF2-40B4-BE49-F238E27FC236}">
                <a16:creationId xmlns:a16="http://schemas.microsoft.com/office/drawing/2014/main" id="{F431FFB0-A2A0-EA48-AD0D-44EF03B4E49E}"/>
              </a:ext>
            </a:extLst>
          </p:cNvPr>
          <p:cNvSpPr/>
          <p:nvPr userDrawn="1"/>
        </p:nvSpPr>
        <p:spPr>
          <a:xfrm flipV="1">
            <a:off x="-781" y="-1"/>
            <a:ext cx="6097595" cy="6857999"/>
          </a:xfrm>
          <a:prstGeom prst="rect">
            <a:avLst/>
          </a:prstGeom>
          <a:gradFill>
            <a:gsLst>
              <a:gs pos="0">
                <a:srgbClr val="B5292F"/>
              </a:gs>
              <a:gs pos="100000">
                <a:srgbClr val="EF5C85"/>
              </a:gs>
            </a:gsLst>
            <a:lin ang="0" scaled="0"/>
          </a:gradFill>
          <a:ln w="12700">
            <a:miter lim="400000"/>
          </a:ln>
          <a:effectLst>
            <a:outerShdw blurRad="304800" dist="118665" dir="54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pPr lvl="0" algn="ctr"/>
            <a:endParaRPr sz="864" b="0" i="1" dirty="0">
              <a:latin typeface="Urbana LightItalic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6370C-39F8-1541-870F-4B593C11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61" y="1370172"/>
            <a:ext cx="5173005" cy="1190480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marL="0">
              <a:spcAft>
                <a:spcPts val="0"/>
              </a:spcAft>
              <a:defRPr sz="4010" b="0" i="0" u="none">
                <a:latin typeface="Urbana Medium Italic" pitchFamily="50" charset="0"/>
              </a:defRPr>
            </a:lvl1pPr>
          </a:lstStyle>
          <a:p>
            <a:r>
              <a:rPr lang="en-US" dirty="0"/>
              <a:t>Click to edit Master</a:t>
            </a:r>
            <a:endParaRPr lang="en-NL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13AD271-D5E3-3F47-9A72-5D26304DA46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3961" y="2809345"/>
            <a:ext cx="5173005" cy="35262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5" b="0" i="1">
                <a:solidFill>
                  <a:schemeClr val="bg1"/>
                </a:solidFill>
                <a:latin typeface="Urbana Light Italic" pitchFamily="50" charset="0"/>
              </a:defRPr>
            </a:lvl1pPr>
            <a:lvl2pPr marL="272169" indent="-262619">
              <a:tabLst/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2pPr>
            <a:lvl3pPr marL="576169" indent="-343792"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3pPr>
            <a:lvl4pPr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4pPr>
            <a:lvl5pPr marL="4775" indent="0">
              <a:buNone/>
              <a:tabLst/>
              <a:defRPr sz="2807" b="0" i="1">
                <a:solidFill>
                  <a:schemeClr val="bg1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275352" marR="0" lvl="1" indent="-265802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Second level</a:t>
            </a:r>
          </a:p>
          <a:p>
            <a:pPr marL="518871" marR="0" lvl="2" indent="-286493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806956" marR="0" lvl="3" indent="-353341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L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C39453B-97E9-6847-A0BA-893C2D5F44A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5186" y="0"/>
            <a:ext cx="609681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b="0" i="1">
                <a:solidFill>
                  <a:srgbClr val="583F90"/>
                </a:solidFill>
                <a:latin typeface="Urbana Light Italic" pitchFamily="50" charset="0"/>
              </a:defRPr>
            </a:lvl1pPr>
          </a:lstStyle>
          <a:p>
            <a:endParaRPr lang="en-NL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612832-969A-CD40-A1AC-68EEA82B6E9A}"/>
              </a:ext>
            </a:extLst>
          </p:cNvPr>
          <p:cNvGrpSpPr/>
          <p:nvPr userDrawn="1"/>
        </p:nvGrpSpPr>
        <p:grpSpPr>
          <a:xfrm>
            <a:off x="11406253" y="3100459"/>
            <a:ext cx="785747" cy="657082"/>
            <a:chOff x="10648676" y="26971"/>
            <a:chExt cx="765592" cy="655409"/>
          </a:xfrm>
        </p:grpSpPr>
        <p:sp>
          <p:nvSpPr>
            <p:cNvPr id="13" name="Round Same Side Corner Rectangle 12">
              <a:extLst>
                <a:ext uri="{FF2B5EF4-FFF2-40B4-BE49-F238E27FC236}">
                  <a16:creationId xmlns:a16="http://schemas.microsoft.com/office/drawing/2014/main" id="{7C3DE40B-60D0-CE43-BE30-BE9B859FA653}"/>
                </a:ext>
              </a:extLst>
            </p:cNvPr>
            <p:cNvSpPr/>
            <p:nvPr userDrawn="1"/>
          </p:nvSpPr>
          <p:spPr>
            <a:xfrm rot="16200000">
              <a:off x="10703767" y="-28120"/>
              <a:ext cx="655409" cy="765592"/>
            </a:xfrm>
            <a:prstGeom prst="round2SameRect">
              <a:avLst/>
            </a:prstGeom>
            <a:solidFill>
              <a:srgbClr val="FFFFFF"/>
            </a:solidFill>
            <a:ln w="25400" cap="flat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l" defTabSz="18335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L" sz="3609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Urbana Medium Italic" pitchFamily="50" charset="0"/>
                <a:ea typeface="+mn-ea"/>
                <a:cs typeface="+mn-cs"/>
                <a:sym typeface="Calibri"/>
              </a:endParaRPr>
            </a:p>
          </p:txBody>
        </p:sp>
        <p:pic>
          <p:nvPicPr>
            <p:cNvPr id="14" name="Making Life Colourful.png" descr="Making Life Colourful.png">
              <a:extLst>
                <a:ext uri="{FF2B5EF4-FFF2-40B4-BE49-F238E27FC236}">
                  <a16:creationId xmlns:a16="http://schemas.microsoft.com/office/drawing/2014/main" id="{654F24B7-4629-F549-9D97-FB8CF1623CD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8895"/>
            <a:stretch/>
          </p:blipFill>
          <p:spPr>
            <a:xfrm>
              <a:off x="10785781" y="56442"/>
              <a:ext cx="504572" cy="5515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403580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</p:bldLst>
  </p:timing>
  <p:extLst>
    <p:ext uri="{DCECCB84-F9BA-43D5-87BE-67443E8EF086}">
      <p15:sldGuideLst xmlns:p15="http://schemas.microsoft.com/office/powerpoint/2012/main">
        <p15:guide id="1" pos="351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ze_2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">
            <a:extLst>
              <a:ext uri="{FF2B5EF4-FFF2-40B4-BE49-F238E27FC236}">
                <a16:creationId xmlns:a16="http://schemas.microsoft.com/office/drawing/2014/main" id="{6396A6BD-81BA-3143-8177-2F404B4AF5AD}"/>
              </a:ext>
            </a:extLst>
          </p:cNvPr>
          <p:cNvSpPr/>
          <p:nvPr userDrawn="1"/>
        </p:nvSpPr>
        <p:spPr>
          <a:xfrm flipV="1">
            <a:off x="6094405" y="-1"/>
            <a:ext cx="6097595" cy="6857999"/>
          </a:xfrm>
          <a:prstGeom prst="rect">
            <a:avLst/>
          </a:prstGeom>
          <a:gradFill>
            <a:gsLst>
              <a:gs pos="0">
                <a:srgbClr val="B5292F"/>
              </a:gs>
              <a:gs pos="100000">
                <a:srgbClr val="EF5C85"/>
              </a:gs>
            </a:gsLst>
            <a:lin ang="0" scaled="0"/>
          </a:gradFill>
          <a:ln w="12700">
            <a:miter lim="400000"/>
          </a:ln>
          <a:effectLst>
            <a:outerShdw blurRad="304800" dist="118665" dir="54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pPr lvl="0" algn="ctr"/>
            <a:endParaRPr sz="864" b="0" i="1" dirty="0">
              <a:latin typeface="Urbana LightItalic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6370C-39F8-1541-870F-4B593C11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5125" y="2"/>
            <a:ext cx="5173005" cy="1190480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marL="0">
              <a:spcAft>
                <a:spcPts val="0"/>
              </a:spcAft>
              <a:defRPr sz="4010" b="0" i="0">
                <a:latin typeface="Urbana Medium Italic" pitchFamily="50" charset="0"/>
              </a:defRPr>
            </a:lvl1pPr>
          </a:lstStyle>
          <a:p>
            <a:r>
              <a:rPr lang="en-US" dirty="0"/>
              <a:t>Click to edit Master</a:t>
            </a:r>
            <a:endParaRPr lang="en-NL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13AD271-D5E3-3F47-9A72-5D26304DA46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75125" y="1551764"/>
            <a:ext cx="5173005" cy="4944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6" b="0" i="1">
                <a:solidFill>
                  <a:schemeClr val="bg1"/>
                </a:solidFill>
                <a:latin typeface="Urbana Light Italic" pitchFamily="50" charset="0"/>
              </a:defRPr>
            </a:lvl1pPr>
            <a:lvl2pPr marL="353341" indent="-343792">
              <a:tabLst/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2pPr>
            <a:lvl3pPr marL="576169" indent="-343792"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3pPr>
            <a:lvl4pPr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4pPr>
            <a:lvl5pPr marL="4775" indent="0">
              <a:buNone/>
              <a:tabLst/>
              <a:defRPr sz="2807" b="0" i="1">
                <a:solidFill>
                  <a:schemeClr val="bg1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275352" marR="0" lvl="1" indent="-265802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Second level</a:t>
            </a:r>
          </a:p>
          <a:p>
            <a:pPr marL="518871" marR="0" lvl="2" indent="-286493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806956" marR="0" lvl="3" indent="-353341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L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C39453B-97E9-6847-A0BA-893C2D5F44A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609681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b="0" i="1">
                <a:solidFill>
                  <a:srgbClr val="583F90"/>
                </a:solidFill>
                <a:latin typeface="Urbana Light Italic" pitchFamily="50" charset="0"/>
              </a:defRPr>
            </a:lvl1pPr>
          </a:lstStyle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5601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</p:bldLst>
  </p:timing>
  <p:extLst>
    <p:ext uri="{DCECCB84-F9BA-43D5-87BE-67443E8EF086}">
      <p15:sldGuideLst xmlns:p15="http://schemas.microsoft.com/office/powerpoint/2012/main">
        <p15:guide id="1" pos="396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ze_2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">
            <a:extLst>
              <a:ext uri="{FF2B5EF4-FFF2-40B4-BE49-F238E27FC236}">
                <a16:creationId xmlns:a16="http://schemas.microsoft.com/office/drawing/2014/main" id="{9ECDDD25-D32B-B542-8B78-2697FF86A4E3}"/>
              </a:ext>
            </a:extLst>
          </p:cNvPr>
          <p:cNvSpPr/>
          <p:nvPr userDrawn="1"/>
        </p:nvSpPr>
        <p:spPr>
          <a:xfrm flipV="1">
            <a:off x="6096815" y="-1"/>
            <a:ext cx="6097595" cy="6857999"/>
          </a:xfrm>
          <a:prstGeom prst="rect">
            <a:avLst/>
          </a:prstGeom>
          <a:gradFill>
            <a:gsLst>
              <a:gs pos="0">
                <a:srgbClr val="B5292F"/>
              </a:gs>
              <a:gs pos="100000">
                <a:srgbClr val="EF5C85"/>
              </a:gs>
            </a:gsLst>
            <a:lin ang="0" scaled="0"/>
          </a:gradFill>
          <a:ln w="12700">
            <a:miter lim="400000"/>
          </a:ln>
          <a:effectLst>
            <a:outerShdw blurRad="304800" dist="118665" dir="54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pPr lvl="0" algn="ctr"/>
            <a:endParaRPr sz="864" b="0" i="1" dirty="0">
              <a:latin typeface="Urbana LightItalic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6370C-39F8-1541-870F-4B593C11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771" y="1370172"/>
            <a:ext cx="5173005" cy="1190480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marL="0">
              <a:spcAft>
                <a:spcPts val="0"/>
              </a:spcAft>
              <a:defRPr sz="4010" b="0" i="0" u="none">
                <a:latin typeface="Urbana Medium Italic" pitchFamily="50" charset="0"/>
              </a:defRPr>
            </a:lvl1pPr>
          </a:lstStyle>
          <a:p>
            <a:r>
              <a:rPr lang="en-US" dirty="0"/>
              <a:t>Click to edit Master</a:t>
            </a:r>
            <a:endParaRPr lang="en-NL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13AD271-D5E3-3F47-9A72-5D26304DA46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76771" y="2809345"/>
            <a:ext cx="5173005" cy="35262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5" b="0" i="1">
                <a:solidFill>
                  <a:schemeClr val="bg1"/>
                </a:solidFill>
                <a:latin typeface="Urbana Light Italic" pitchFamily="50" charset="0"/>
              </a:defRPr>
            </a:lvl1pPr>
            <a:lvl2pPr marL="272169" indent="-262619">
              <a:tabLst/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2pPr>
            <a:lvl3pPr marL="576169" indent="-343792"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3pPr>
            <a:lvl4pPr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4pPr>
            <a:lvl5pPr marL="4775" indent="0">
              <a:buNone/>
              <a:tabLst/>
              <a:defRPr sz="2807" b="0" i="1">
                <a:solidFill>
                  <a:schemeClr val="bg1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275352" marR="0" lvl="1" indent="-265802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Second level</a:t>
            </a:r>
          </a:p>
          <a:p>
            <a:pPr marL="518871" marR="0" lvl="2" indent="-286493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806956" marR="0" lvl="3" indent="-353341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L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C39453B-97E9-6847-A0BA-893C2D5F44A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609681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b="0" i="0">
                <a:solidFill>
                  <a:srgbClr val="583F90"/>
                </a:solidFill>
                <a:latin typeface="Urbana Light Italic" pitchFamily="50" charset="0"/>
              </a:defRPr>
            </a:lvl1pPr>
          </a:lstStyle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71057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</p:bldLst>
  </p:timing>
  <p:extLst>
    <p:ext uri="{DCECCB84-F9BA-43D5-87BE-67443E8EF086}">
      <p15:sldGuideLst xmlns:p15="http://schemas.microsoft.com/office/powerpoint/2012/main">
        <p15:guide id="1" pos="396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je_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">
            <a:extLst>
              <a:ext uri="{FF2B5EF4-FFF2-40B4-BE49-F238E27FC236}">
                <a16:creationId xmlns:a16="http://schemas.microsoft.com/office/drawing/2014/main" id="{3166BF6B-0665-4549-AD52-08B39C612228}"/>
              </a:ext>
            </a:extLst>
          </p:cNvPr>
          <p:cNvSpPr/>
          <p:nvPr userDrawn="1"/>
        </p:nvSpPr>
        <p:spPr>
          <a:xfrm flipV="1">
            <a:off x="-781" y="0"/>
            <a:ext cx="12192781" cy="1190481"/>
          </a:xfrm>
          <a:prstGeom prst="rect">
            <a:avLst/>
          </a:prstGeom>
          <a:gradFill>
            <a:gsLst>
              <a:gs pos="3000">
                <a:srgbClr val="F06D21"/>
              </a:gs>
              <a:gs pos="100000">
                <a:srgbClr val="D6D721"/>
              </a:gs>
            </a:gsLst>
            <a:lin ang="0" scaled="0"/>
          </a:gradFill>
          <a:ln w="12700">
            <a:miter lim="400000"/>
          </a:ln>
          <a:effectLst>
            <a:outerShdw blurRad="304800" dist="118665" dir="54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pPr lvl="0" algn="ctr"/>
            <a:endParaRPr sz="864" b="0" i="1" dirty="0">
              <a:latin typeface="Urbana LightItalic" pitchFamily="2" charset="77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7C085E0-B743-B34D-A025-3255936A9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61" y="1"/>
            <a:ext cx="11084080" cy="1190481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algn="l">
              <a:defRPr sz="4010" b="0" i="0">
                <a:solidFill>
                  <a:schemeClr val="bg1"/>
                </a:solidFill>
                <a:latin typeface="Urbana Medium Italic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NL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906EF32-F02D-F54D-AC59-3D7EE2B3F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3960" y="1551765"/>
            <a:ext cx="11084081" cy="4944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kumimoji="0" lang="en-US" sz="2406" b="0" i="1" u="none" strike="noStrike" cap="none" spc="0" normalizeH="0" baseline="0" dirty="0" smtClean="0">
                <a:ln>
                  <a:noFill/>
                </a:ln>
                <a:solidFill>
                  <a:srgbClr val="583F90"/>
                </a:solidFill>
                <a:effectLst/>
                <a:uFillTx/>
                <a:latin typeface="Urbana Light Italic" pitchFamily="50" charset="0"/>
                <a:ea typeface="Urbana Light Italic" pitchFamily="50" charset="0"/>
                <a:cs typeface="Urbana Light Italic" pitchFamily="50" charset="0"/>
                <a:sym typeface="Calibri"/>
              </a:defRPr>
            </a:lvl1pPr>
            <a:lvl2pPr marL="275352" indent="-265802">
              <a:tabLst/>
              <a:defRPr sz="2406" b="0" i="1">
                <a:solidFill>
                  <a:srgbClr val="583F90"/>
                </a:solidFill>
                <a:latin typeface="Urbana Light Italic" pitchFamily="50" charset="0"/>
              </a:defRPr>
            </a:lvl2pPr>
            <a:lvl3pPr marL="518871" indent="-286493">
              <a:tabLst/>
              <a:defRPr sz="2406" b="0" i="1">
                <a:solidFill>
                  <a:srgbClr val="583F90"/>
                </a:solidFill>
                <a:latin typeface="Urbana Light Italic" pitchFamily="50" charset="0"/>
              </a:defRPr>
            </a:lvl3pPr>
            <a:lvl4pPr marL="806956" indent="-353341">
              <a:tabLst/>
              <a:defRPr sz="2406" b="0" i="1">
                <a:solidFill>
                  <a:srgbClr val="583F90"/>
                </a:solidFill>
                <a:latin typeface="Urbana Light Italic" pitchFamily="50" charset="0"/>
              </a:defRPr>
            </a:lvl4pPr>
            <a:lvl5pPr marL="4775" indent="0">
              <a:buNone/>
              <a:tabLst/>
              <a:defRPr sz="2807" b="0" i="1">
                <a:solidFill>
                  <a:srgbClr val="583F90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28805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je_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">
            <a:extLst>
              <a:ext uri="{FF2B5EF4-FFF2-40B4-BE49-F238E27FC236}">
                <a16:creationId xmlns:a16="http://schemas.microsoft.com/office/drawing/2014/main" id="{5D705664-B326-9E4D-956F-4236A8D7C080}"/>
              </a:ext>
            </a:extLst>
          </p:cNvPr>
          <p:cNvSpPr/>
          <p:nvPr userDrawn="1"/>
        </p:nvSpPr>
        <p:spPr>
          <a:xfrm flipV="1">
            <a:off x="-781" y="1190480"/>
            <a:ext cx="12192781" cy="5667519"/>
          </a:xfrm>
          <a:prstGeom prst="rect">
            <a:avLst/>
          </a:prstGeom>
          <a:gradFill>
            <a:gsLst>
              <a:gs pos="3000">
                <a:srgbClr val="F06D21"/>
              </a:gs>
              <a:gs pos="100000">
                <a:srgbClr val="D6D721"/>
              </a:gs>
            </a:gsLst>
            <a:lin ang="0" scaled="0"/>
          </a:gradFill>
          <a:ln w="12700">
            <a:miter lim="400000"/>
          </a:ln>
          <a:effectLst>
            <a:outerShdw blurRad="304800" dist="118665" dir="162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pPr lvl="0" algn="ctr"/>
            <a:endParaRPr sz="864" b="0" i="1" dirty="0">
              <a:latin typeface="Urbana LightItalic" pitchFamily="2" charset="77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7C085E0-B743-B34D-A025-3255936A9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61" y="1"/>
            <a:ext cx="11084080" cy="1190481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algn="l">
              <a:defRPr sz="4010" b="0" i="0">
                <a:solidFill>
                  <a:srgbClr val="583F90"/>
                </a:solidFill>
                <a:latin typeface="Urbana Medium Italic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NL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906EF32-F02D-F54D-AC59-3D7EE2B3F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3961" y="1551765"/>
            <a:ext cx="11084081" cy="4944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kumimoji="0" lang="en-US" sz="2406" b="0" i="1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Urbana Light Italic" pitchFamily="50" charset="0"/>
                <a:ea typeface="Urbana Light Italic" pitchFamily="50" charset="0"/>
                <a:cs typeface="Urbana Light Italic" pitchFamily="50" charset="0"/>
                <a:sym typeface="Calibri"/>
              </a:defRPr>
            </a:lvl1pPr>
            <a:lvl2pPr marL="275352" indent="-265802">
              <a:tabLst/>
              <a:defRPr sz="2406" b="0" i="1">
                <a:solidFill>
                  <a:schemeClr val="bg1"/>
                </a:solidFill>
                <a:latin typeface="Urbana Light Italic" pitchFamily="50" charset="0"/>
              </a:defRPr>
            </a:lvl2pPr>
            <a:lvl3pPr marL="518871" indent="-286493">
              <a:tabLst/>
              <a:defRPr sz="2406" b="0" i="1">
                <a:solidFill>
                  <a:schemeClr val="bg1"/>
                </a:solidFill>
                <a:latin typeface="Urbana Light Italic" pitchFamily="50" charset="0"/>
              </a:defRPr>
            </a:lvl3pPr>
            <a:lvl4pPr marL="806956" indent="-353341">
              <a:tabLst/>
              <a:defRPr sz="2406" b="0" i="1">
                <a:solidFill>
                  <a:schemeClr val="bg1"/>
                </a:solidFill>
                <a:latin typeface="Urbana Light Italic" pitchFamily="50" charset="0"/>
              </a:defRPr>
            </a:lvl4pPr>
            <a:lvl5pPr marL="4775" indent="0">
              <a:buNone/>
              <a:tabLst/>
              <a:defRPr sz="2807" b="0" i="1">
                <a:solidFill>
                  <a:schemeClr val="bg1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L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8FA28E-8953-BF4B-B10F-9ABB30CAFFBE}"/>
              </a:ext>
            </a:extLst>
          </p:cNvPr>
          <p:cNvGrpSpPr/>
          <p:nvPr userDrawn="1"/>
        </p:nvGrpSpPr>
        <p:grpSpPr>
          <a:xfrm>
            <a:off x="11406253" y="3100459"/>
            <a:ext cx="785747" cy="657082"/>
            <a:chOff x="10648676" y="26971"/>
            <a:chExt cx="765592" cy="655409"/>
          </a:xfrm>
        </p:grpSpPr>
        <p:sp>
          <p:nvSpPr>
            <p:cNvPr id="19" name="Round Same Side Corner Rectangle 18">
              <a:extLst>
                <a:ext uri="{FF2B5EF4-FFF2-40B4-BE49-F238E27FC236}">
                  <a16:creationId xmlns:a16="http://schemas.microsoft.com/office/drawing/2014/main" id="{5C5C456B-CA87-C146-BC88-762F0258DDBF}"/>
                </a:ext>
              </a:extLst>
            </p:cNvPr>
            <p:cNvSpPr/>
            <p:nvPr userDrawn="1"/>
          </p:nvSpPr>
          <p:spPr>
            <a:xfrm rot="16200000">
              <a:off x="10703767" y="-28120"/>
              <a:ext cx="655409" cy="765592"/>
            </a:xfrm>
            <a:prstGeom prst="round2SameRect">
              <a:avLst/>
            </a:prstGeom>
            <a:solidFill>
              <a:srgbClr val="FFFFFF"/>
            </a:solidFill>
            <a:ln w="25400" cap="flat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l" defTabSz="18335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L" sz="3609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Urbana Medium Italic" pitchFamily="50" charset="0"/>
                <a:ea typeface="+mn-ea"/>
                <a:cs typeface="+mn-cs"/>
                <a:sym typeface="Calibri"/>
              </a:endParaRPr>
            </a:p>
          </p:txBody>
        </p:sp>
        <p:pic>
          <p:nvPicPr>
            <p:cNvPr id="20" name="Making Life Colourful.png" descr="Making Life Colourful.png">
              <a:extLst>
                <a:ext uri="{FF2B5EF4-FFF2-40B4-BE49-F238E27FC236}">
                  <a16:creationId xmlns:a16="http://schemas.microsoft.com/office/drawing/2014/main" id="{07A3DF94-7736-B94F-8E54-69ECCCF0B2E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8895"/>
            <a:stretch/>
          </p:blipFill>
          <p:spPr>
            <a:xfrm>
              <a:off x="10785781" y="56442"/>
              <a:ext cx="504572" cy="5515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3825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2" pos="374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je_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">
            <a:extLst>
              <a:ext uri="{FF2B5EF4-FFF2-40B4-BE49-F238E27FC236}">
                <a16:creationId xmlns:a16="http://schemas.microsoft.com/office/drawing/2014/main" id="{650B3383-C2AE-B54D-A31C-A321BA3C2C4F}"/>
              </a:ext>
            </a:extLst>
          </p:cNvPr>
          <p:cNvSpPr/>
          <p:nvPr userDrawn="1"/>
        </p:nvSpPr>
        <p:spPr>
          <a:xfrm flipV="1">
            <a:off x="-781" y="-1"/>
            <a:ext cx="6097595" cy="6857999"/>
          </a:xfrm>
          <a:prstGeom prst="rect">
            <a:avLst/>
          </a:prstGeom>
          <a:gradFill>
            <a:gsLst>
              <a:gs pos="3000">
                <a:srgbClr val="F06D21"/>
              </a:gs>
              <a:gs pos="100000">
                <a:srgbClr val="D6D721"/>
              </a:gs>
            </a:gsLst>
            <a:lin ang="0" scaled="0"/>
          </a:gradFill>
          <a:ln w="12700">
            <a:miter lim="400000"/>
          </a:ln>
          <a:effectLst>
            <a:outerShdw blurRad="304800" dist="118665" dir="54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pPr lvl="0" algn="ctr"/>
            <a:endParaRPr sz="864" b="0" i="1" dirty="0">
              <a:latin typeface="Urbana LightItalic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6370C-39F8-1541-870F-4B593C11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61" y="2"/>
            <a:ext cx="5173005" cy="1190480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marL="0">
              <a:spcAft>
                <a:spcPts val="0"/>
              </a:spcAft>
              <a:defRPr sz="4010" b="0" i="0">
                <a:latin typeface="Urbana Medium Italic" pitchFamily="50" charset="0"/>
              </a:defRPr>
            </a:lvl1pPr>
          </a:lstStyle>
          <a:p>
            <a:r>
              <a:rPr lang="en-US" dirty="0"/>
              <a:t>Click to edit Master</a:t>
            </a:r>
            <a:endParaRPr lang="en-NL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13AD271-D5E3-3F47-9A72-5D26304DA46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3961" y="1551765"/>
            <a:ext cx="5173005" cy="472464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6" b="0" i="1">
                <a:solidFill>
                  <a:schemeClr val="bg1"/>
                </a:solidFill>
                <a:latin typeface="Urbana Light Italic" pitchFamily="50" charset="0"/>
              </a:defRPr>
            </a:lvl1pPr>
            <a:lvl2pPr marL="272169" indent="-262619">
              <a:tabLst/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2pPr>
            <a:lvl3pPr marL="576169" indent="-343792"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3pPr>
            <a:lvl4pPr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4pPr>
            <a:lvl5pPr marL="4775" indent="0">
              <a:buNone/>
              <a:tabLst/>
              <a:defRPr sz="2807" b="0" i="1">
                <a:solidFill>
                  <a:schemeClr val="bg1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275352" marR="0" lvl="1" indent="-265802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Second level</a:t>
            </a:r>
          </a:p>
          <a:p>
            <a:pPr marL="518871" marR="0" lvl="2" indent="-286493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806956" marR="0" lvl="3" indent="-353341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L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C39453B-97E9-6847-A0BA-893C2D5F44A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5186" y="0"/>
            <a:ext cx="609681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b="0" i="1">
                <a:solidFill>
                  <a:srgbClr val="583F90"/>
                </a:solidFill>
                <a:latin typeface="Urbana Light Italic" pitchFamily="50" charset="0"/>
              </a:defRPr>
            </a:lvl1pPr>
          </a:lstStyle>
          <a:p>
            <a:endParaRPr lang="en-NL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612832-969A-CD40-A1AC-68EEA82B6E9A}"/>
              </a:ext>
            </a:extLst>
          </p:cNvPr>
          <p:cNvGrpSpPr/>
          <p:nvPr userDrawn="1"/>
        </p:nvGrpSpPr>
        <p:grpSpPr>
          <a:xfrm>
            <a:off x="11406253" y="3100459"/>
            <a:ext cx="785747" cy="657082"/>
            <a:chOff x="10648676" y="26971"/>
            <a:chExt cx="765592" cy="655409"/>
          </a:xfrm>
        </p:grpSpPr>
        <p:sp>
          <p:nvSpPr>
            <p:cNvPr id="13" name="Round Same Side Corner Rectangle 12">
              <a:extLst>
                <a:ext uri="{FF2B5EF4-FFF2-40B4-BE49-F238E27FC236}">
                  <a16:creationId xmlns:a16="http://schemas.microsoft.com/office/drawing/2014/main" id="{7C3DE40B-60D0-CE43-BE30-BE9B859FA653}"/>
                </a:ext>
              </a:extLst>
            </p:cNvPr>
            <p:cNvSpPr/>
            <p:nvPr userDrawn="1"/>
          </p:nvSpPr>
          <p:spPr>
            <a:xfrm rot="16200000">
              <a:off x="10703767" y="-28120"/>
              <a:ext cx="655409" cy="765592"/>
            </a:xfrm>
            <a:prstGeom prst="round2SameRect">
              <a:avLst/>
            </a:prstGeom>
            <a:solidFill>
              <a:srgbClr val="FFFFFF"/>
            </a:solidFill>
            <a:ln w="25400" cap="flat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l" defTabSz="18335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L" sz="3609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Urbana Medium Italic" pitchFamily="50" charset="0"/>
                <a:ea typeface="+mn-ea"/>
                <a:cs typeface="+mn-cs"/>
                <a:sym typeface="Calibri"/>
              </a:endParaRPr>
            </a:p>
          </p:txBody>
        </p:sp>
        <p:pic>
          <p:nvPicPr>
            <p:cNvPr id="14" name="Making Life Colourful.png" descr="Making Life Colourful.png">
              <a:extLst>
                <a:ext uri="{FF2B5EF4-FFF2-40B4-BE49-F238E27FC236}">
                  <a16:creationId xmlns:a16="http://schemas.microsoft.com/office/drawing/2014/main" id="{654F24B7-4629-F549-9D97-FB8CF1623CD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8895"/>
            <a:stretch/>
          </p:blipFill>
          <p:spPr>
            <a:xfrm>
              <a:off x="10785781" y="56442"/>
              <a:ext cx="504572" cy="5515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33325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</p:bldLst>
  </p:timing>
  <p:extLst>
    <p:ext uri="{DCECCB84-F9BA-43D5-87BE-67443E8EF086}">
      <p15:sldGuideLst xmlns:p15="http://schemas.microsoft.com/office/powerpoint/2012/main">
        <p15:guide id="1" pos="351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je_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">
            <a:extLst>
              <a:ext uri="{FF2B5EF4-FFF2-40B4-BE49-F238E27FC236}">
                <a16:creationId xmlns:a16="http://schemas.microsoft.com/office/drawing/2014/main" id="{A72A172E-EE74-A243-8D65-F639FBE170BB}"/>
              </a:ext>
            </a:extLst>
          </p:cNvPr>
          <p:cNvSpPr/>
          <p:nvPr userDrawn="1"/>
        </p:nvSpPr>
        <p:spPr>
          <a:xfrm flipV="1">
            <a:off x="-781" y="-1"/>
            <a:ext cx="6097595" cy="6857999"/>
          </a:xfrm>
          <a:prstGeom prst="rect">
            <a:avLst/>
          </a:prstGeom>
          <a:gradFill>
            <a:gsLst>
              <a:gs pos="3000">
                <a:srgbClr val="F06D21"/>
              </a:gs>
              <a:gs pos="100000">
                <a:srgbClr val="D6D721"/>
              </a:gs>
            </a:gsLst>
            <a:lin ang="0" scaled="0"/>
          </a:gradFill>
          <a:ln w="12700">
            <a:miter lim="400000"/>
          </a:ln>
          <a:effectLst>
            <a:outerShdw blurRad="304800" dist="118665" dir="54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pPr lvl="0" algn="ctr"/>
            <a:endParaRPr sz="864" b="0" i="1" dirty="0">
              <a:latin typeface="Urbana LightItalic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6370C-39F8-1541-870F-4B593C11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61" y="1370172"/>
            <a:ext cx="5173005" cy="1190480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marL="0">
              <a:spcAft>
                <a:spcPts val="0"/>
              </a:spcAft>
              <a:defRPr sz="4010" b="0" i="0" u="none">
                <a:latin typeface="Urbana Medium Italic" pitchFamily="50" charset="0"/>
              </a:defRPr>
            </a:lvl1pPr>
          </a:lstStyle>
          <a:p>
            <a:r>
              <a:rPr lang="en-US" dirty="0"/>
              <a:t>Click to edit Master</a:t>
            </a:r>
            <a:endParaRPr lang="en-NL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13AD271-D5E3-3F47-9A72-5D26304DA46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3961" y="2809345"/>
            <a:ext cx="5173005" cy="35262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5" b="0" i="1">
                <a:solidFill>
                  <a:schemeClr val="bg1"/>
                </a:solidFill>
                <a:latin typeface="Urbana Light Italic" pitchFamily="50" charset="0"/>
              </a:defRPr>
            </a:lvl1pPr>
            <a:lvl2pPr marL="272169" indent="-262619">
              <a:tabLst/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2pPr>
            <a:lvl3pPr marL="576169" indent="-343792"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3pPr>
            <a:lvl4pPr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4pPr>
            <a:lvl5pPr marL="4775" indent="0">
              <a:buNone/>
              <a:tabLst/>
              <a:defRPr sz="2807" b="0" i="1">
                <a:solidFill>
                  <a:schemeClr val="bg1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275352" marR="0" lvl="1" indent="-265802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Second level</a:t>
            </a:r>
          </a:p>
          <a:p>
            <a:pPr marL="518871" marR="0" lvl="2" indent="-286493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806956" marR="0" lvl="3" indent="-353341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L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C39453B-97E9-6847-A0BA-893C2D5F44A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5186" y="0"/>
            <a:ext cx="609681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b="0" i="1">
                <a:solidFill>
                  <a:srgbClr val="583F90"/>
                </a:solidFill>
                <a:latin typeface="Urbana Light Italic" pitchFamily="50" charset="0"/>
              </a:defRPr>
            </a:lvl1pPr>
          </a:lstStyle>
          <a:p>
            <a:endParaRPr lang="en-NL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612832-969A-CD40-A1AC-68EEA82B6E9A}"/>
              </a:ext>
            </a:extLst>
          </p:cNvPr>
          <p:cNvGrpSpPr/>
          <p:nvPr userDrawn="1"/>
        </p:nvGrpSpPr>
        <p:grpSpPr>
          <a:xfrm>
            <a:off x="11406253" y="3100459"/>
            <a:ext cx="785747" cy="657082"/>
            <a:chOff x="10648676" y="26971"/>
            <a:chExt cx="765592" cy="655409"/>
          </a:xfrm>
        </p:grpSpPr>
        <p:sp>
          <p:nvSpPr>
            <p:cNvPr id="13" name="Round Same Side Corner Rectangle 12">
              <a:extLst>
                <a:ext uri="{FF2B5EF4-FFF2-40B4-BE49-F238E27FC236}">
                  <a16:creationId xmlns:a16="http://schemas.microsoft.com/office/drawing/2014/main" id="{7C3DE40B-60D0-CE43-BE30-BE9B859FA653}"/>
                </a:ext>
              </a:extLst>
            </p:cNvPr>
            <p:cNvSpPr/>
            <p:nvPr userDrawn="1"/>
          </p:nvSpPr>
          <p:spPr>
            <a:xfrm rot="16200000">
              <a:off x="10703767" y="-28120"/>
              <a:ext cx="655409" cy="765592"/>
            </a:xfrm>
            <a:prstGeom prst="round2SameRect">
              <a:avLst/>
            </a:prstGeom>
            <a:solidFill>
              <a:srgbClr val="FFFFFF"/>
            </a:solidFill>
            <a:ln w="25400" cap="flat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l" defTabSz="18335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L" sz="3609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Urbana Medium Italic" pitchFamily="50" charset="0"/>
                <a:ea typeface="+mn-ea"/>
                <a:cs typeface="+mn-cs"/>
                <a:sym typeface="Calibri"/>
              </a:endParaRPr>
            </a:p>
          </p:txBody>
        </p:sp>
        <p:pic>
          <p:nvPicPr>
            <p:cNvPr id="14" name="Making Life Colourful.png" descr="Making Life Colourful.png">
              <a:extLst>
                <a:ext uri="{FF2B5EF4-FFF2-40B4-BE49-F238E27FC236}">
                  <a16:creationId xmlns:a16="http://schemas.microsoft.com/office/drawing/2014/main" id="{654F24B7-4629-F549-9D97-FB8CF1623CD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8895"/>
            <a:stretch/>
          </p:blipFill>
          <p:spPr>
            <a:xfrm>
              <a:off x="10785781" y="56442"/>
              <a:ext cx="504572" cy="5515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82517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</p:bldLst>
  </p:timing>
  <p:extLst>
    <p:ext uri="{DCECCB84-F9BA-43D5-87BE-67443E8EF086}">
      <p15:sldGuideLst xmlns:p15="http://schemas.microsoft.com/office/powerpoint/2012/main">
        <p15:guide id="1" pos="351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je_2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">
            <a:extLst>
              <a:ext uri="{FF2B5EF4-FFF2-40B4-BE49-F238E27FC236}">
                <a16:creationId xmlns:a16="http://schemas.microsoft.com/office/drawing/2014/main" id="{6D61779E-2124-9F48-90DB-CF87142A54AF}"/>
              </a:ext>
            </a:extLst>
          </p:cNvPr>
          <p:cNvSpPr/>
          <p:nvPr userDrawn="1"/>
        </p:nvSpPr>
        <p:spPr>
          <a:xfrm flipV="1">
            <a:off x="6094405" y="-1"/>
            <a:ext cx="6097595" cy="6857999"/>
          </a:xfrm>
          <a:prstGeom prst="rect">
            <a:avLst/>
          </a:prstGeom>
          <a:gradFill>
            <a:gsLst>
              <a:gs pos="3000">
                <a:srgbClr val="F06D21"/>
              </a:gs>
              <a:gs pos="100000">
                <a:srgbClr val="D6D721"/>
              </a:gs>
            </a:gsLst>
            <a:lin ang="0" scaled="0"/>
          </a:gradFill>
          <a:ln w="12700">
            <a:miter lim="400000"/>
          </a:ln>
          <a:effectLst>
            <a:outerShdw blurRad="304800" dist="118665" dir="54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pPr lvl="0" algn="ctr"/>
            <a:endParaRPr sz="864" b="0" i="1" dirty="0">
              <a:latin typeface="Urbana LightItalic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6370C-39F8-1541-870F-4B593C11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5125" y="2"/>
            <a:ext cx="5173005" cy="1190480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marL="0">
              <a:spcAft>
                <a:spcPts val="0"/>
              </a:spcAft>
              <a:defRPr sz="4010" b="0" i="0">
                <a:latin typeface="Urbana Medium Italic" pitchFamily="50" charset="0"/>
              </a:defRPr>
            </a:lvl1pPr>
          </a:lstStyle>
          <a:p>
            <a:r>
              <a:rPr lang="en-US" dirty="0"/>
              <a:t>Click to edit Master</a:t>
            </a:r>
            <a:endParaRPr lang="en-NL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13AD271-D5E3-3F47-9A72-5D26304DA46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75125" y="1551764"/>
            <a:ext cx="5173005" cy="4944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6" b="0" i="1">
                <a:solidFill>
                  <a:schemeClr val="bg1"/>
                </a:solidFill>
                <a:latin typeface="Urbana Light Italic" pitchFamily="50" charset="0"/>
              </a:defRPr>
            </a:lvl1pPr>
            <a:lvl2pPr marL="353341" indent="-343792">
              <a:tabLst/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2pPr>
            <a:lvl3pPr marL="576169" indent="-343792"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3pPr>
            <a:lvl4pPr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4pPr>
            <a:lvl5pPr marL="4775" indent="0">
              <a:buNone/>
              <a:tabLst/>
              <a:defRPr sz="2807" b="0" i="1">
                <a:solidFill>
                  <a:schemeClr val="bg1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275352" marR="0" lvl="1" indent="-265802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Second level</a:t>
            </a:r>
          </a:p>
          <a:p>
            <a:pPr marL="518871" marR="0" lvl="2" indent="-286493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806956" marR="0" lvl="3" indent="-353341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L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C39453B-97E9-6847-A0BA-893C2D5F44A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609681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b="0" i="1">
                <a:solidFill>
                  <a:srgbClr val="583F90"/>
                </a:solidFill>
                <a:latin typeface="Urbana Light Italic" pitchFamily="50" charset="0"/>
              </a:defRPr>
            </a:lvl1pPr>
          </a:lstStyle>
          <a:p>
            <a:endParaRPr lang="en-NL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BCE1326-0947-E84F-A603-A245365F8432}"/>
              </a:ext>
            </a:extLst>
          </p:cNvPr>
          <p:cNvGrpSpPr/>
          <p:nvPr userDrawn="1"/>
        </p:nvGrpSpPr>
        <p:grpSpPr>
          <a:xfrm>
            <a:off x="11406253" y="3100459"/>
            <a:ext cx="785747" cy="657082"/>
            <a:chOff x="10648676" y="26971"/>
            <a:chExt cx="765592" cy="655409"/>
          </a:xfrm>
        </p:grpSpPr>
        <p:sp>
          <p:nvSpPr>
            <p:cNvPr id="13" name="Round Same Side Corner Rectangle 12">
              <a:extLst>
                <a:ext uri="{FF2B5EF4-FFF2-40B4-BE49-F238E27FC236}">
                  <a16:creationId xmlns:a16="http://schemas.microsoft.com/office/drawing/2014/main" id="{21B14649-FF82-EB44-8710-834AD1D23A4C}"/>
                </a:ext>
              </a:extLst>
            </p:cNvPr>
            <p:cNvSpPr/>
            <p:nvPr userDrawn="1"/>
          </p:nvSpPr>
          <p:spPr>
            <a:xfrm rot="16200000">
              <a:off x="10703767" y="-28120"/>
              <a:ext cx="655409" cy="765592"/>
            </a:xfrm>
            <a:prstGeom prst="round2SameRect">
              <a:avLst/>
            </a:prstGeom>
            <a:solidFill>
              <a:srgbClr val="FFFFFF"/>
            </a:solidFill>
            <a:ln w="25400" cap="flat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l" defTabSz="18335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L" sz="3609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Urbana Medium Italic" pitchFamily="50" charset="0"/>
                <a:ea typeface="+mn-ea"/>
                <a:cs typeface="+mn-cs"/>
                <a:sym typeface="Calibri"/>
              </a:endParaRPr>
            </a:p>
          </p:txBody>
        </p:sp>
        <p:pic>
          <p:nvPicPr>
            <p:cNvPr id="14" name="Making Life Colourful.png" descr="Making Life Colourful.png">
              <a:extLst>
                <a:ext uri="{FF2B5EF4-FFF2-40B4-BE49-F238E27FC236}">
                  <a16:creationId xmlns:a16="http://schemas.microsoft.com/office/drawing/2014/main" id="{9258EC0A-6361-D848-8244-1B59C6B3A5E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8895"/>
            <a:stretch/>
          </p:blipFill>
          <p:spPr>
            <a:xfrm>
              <a:off x="10785781" y="56442"/>
              <a:ext cx="504572" cy="5515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07862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</p:bldLst>
  </p:timing>
  <p:extLst>
    <p:ext uri="{DCECCB84-F9BA-43D5-87BE-67443E8EF086}">
      <p15:sldGuideLst xmlns:p15="http://schemas.microsoft.com/office/powerpoint/2012/main">
        <p15:guide id="1" pos="396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">
            <a:extLst>
              <a:ext uri="{FF2B5EF4-FFF2-40B4-BE49-F238E27FC236}">
                <a16:creationId xmlns:a16="http://schemas.microsoft.com/office/drawing/2014/main" id="{B07819BD-CA15-3446-AD74-8224BC4C12BD}"/>
              </a:ext>
            </a:extLst>
          </p:cNvPr>
          <p:cNvSpPr/>
          <p:nvPr userDrawn="1"/>
        </p:nvSpPr>
        <p:spPr>
          <a:xfrm>
            <a:off x="-25556" y="5379494"/>
            <a:ext cx="12334095" cy="13071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1143000" dist="118665" dir="5400000" rotWithShape="0">
              <a:srgbClr val="000000">
                <a:alpha val="50000"/>
              </a:srgbClr>
            </a:outerShdw>
          </a:effectLst>
        </p:spPr>
        <p:txBody>
          <a:bodyPr tIns="44661" bIns="44661" anchor="ctr"/>
          <a:lstStyle/>
          <a:p>
            <a:endParaRPr sz="864" b="0" i="1" dirty="0">
              <a:latin typeface="Urbana Light Italic" pitchFamily="50" charset="0"/>
            </a:endParaRPr>
          </a:p>
        </p:txBody>
      </p:sp>
      <p:pic>
        <p:nvPicPr>
          <p:cNvPr id="8" name="Making Life Colourful.png" descr="Making Life Colourful.png">
            <a:extLst>
              <a:ext uri="{FF2B5EF4-FFF2-40B4-BE49-F238E27FC236}">
                <a16:creationId xmlns:a16="http://schemas.microsoft.com/office/drawing/2014/main" id="{4C81D88F-E6C8-8144-BB10-7EEFA3626DF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68680" y="5563791"/>
            <a:ext cx="712795" cy="93851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8DF1332-94AC-014F-83D4-B818193B23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0525" y="5535596"/>
            <a:ext cx="7315526" cy="1692638"/>
          </a:xfrm>
          <a:prstGeom prst="rect">
            <a:avLst/>
          </a:prstGeom>
        </p:spPr>
        <p:txBody>
          <a:bodyPr lIns="0" tIns="0" rIns="0" bIns="0" anchor="ctr"/>
          <a:lstStyle>
            <a:lvl1pPr marL="4775" indent="0">
              <a:lnSpc>
                <a:spcPct val="80000"/>
              </a:lnSpc>
              <a:spcBef>
                <a:spcPts val="0"/>
              </a:spcBef>
              <a:buNone/>
              <a:tabLst/>
              <a:defRPr lang="en-US" sz="4411" b="0" i="0" u="none" strike="noStrike" cap="all" spc="0" baseline="0" dirty="0" smtClean="0">
                <a:ln>
                  <a:noFill/>
                </a:ln>
                <a:solidFill>
                  <a:srgbClr val="583F90"/>
                </a:solidFill>
                <a:uFillTx/>
                <a:latin typeface="Urbana Medium" pitchFamily="2" charset="77"/>
                <a:ea typeface="Urbana Medium" pitchFamily="2" charset="77"/>
                <a:cs typeface="Urbana Medium" pitchFamily="2" charset="77"/>
                <a:sym typeface="Urbana Medium"/>
              </a:defRPr>
            </a:lvl1pPr>
            <a:lvl2pPr marL="4775" indent="0">
              <a:lnSpc>
                <a:spcPct val="80000"/>
              </a:lnSpc>
              <a:spcBef>
                <a:spcPts val="0"/>
              </a:spcBef>
              <a:buNone/>
              <a:tabLst/>
              <a:defRPr sz="3208" b="0" i="0">
                <a:solidFill>
                  <a:srgbClr val="583F90"/>
                </a:solidFill>
                <a:latin typeface="Urbana Light" pitchFamily="2" charset="77"/>
              </a:defRPr>
            </a:lvl2pPr>
            <a:lvl3pPr marL="446654" indent="0">
              <a:buNone/>
              <a:defRPr/>
            </a:lvl3pPr>
            <a:lvl4pPr marL="669980" indent="0">
              <a:buNone/>
              <a:defRPr/>
            </a:lvl4pPr>
            <a:lvl5pPr marL="893308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DATUM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2BD0F83-7F7D-7443-ACA5-38B53C7960F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3959" y="676342"/>
            <a:ext cx="4984251" cy="381267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5414" b="0" i="0">
                <a:solidFill>
                  <a:schemeClr val="bg1"/>
                </a:solidFill>
                <a:latin typeface="Urbana Medium Italic" pitchFamily="50" charset="0"/>
              </a:defRPr>
            </a:lvl1pPr>
            <a:lvl2pPr marL="223327" indent="0">
              <a:buNone/>
              <a:defRPr sz="4010">
                <a:solidFill>
                  <a:schemeClr val="bg1"/>
                </a:solidFill>
              </a:defRPr>
            </a:lvl2pPr>
            <a:lvl3pPr marL="446654" indent="0">
              <a:buNone/>
              <a:defRPr sz="4010">
                <a:solidFill>
                  <a:schemeClr val="bg1"/>
                </a:solidFill>
              </a:defRPr>
            </a:lvl3pPr>
            <a:lvl4pPr marL="669980" indent="0">
              <a:buNone/>
              <a:defRPr sz="4010">
                <a:solidFill>
                  <a:schemeClr val="bg1"/>
                </a:solidFill>
              </a:defRPr>
            </a:lvl4pPr>
            <a:lvl5pPr marL="893308" indent="0">
              <a:buNone/>
              <a:defRPr sz="401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929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je_2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">
            <a:extLst>
              <a:ext uri="{FF2B5EF4-FFF2-40B4-BE49-F238E27FC236}">
                <a16:creationId xmlns:a16="http://schemas.microsoft.com/office/drawing/2014/main" id="{A72C06D9-BC9B-B846-B8FE-E00F9A861045}"/>
              </a:ext>
            </a:extLst>
          </p:cNvPr>
          <p:cNvSpPr/>
          <p:nvPr userDrawn="1"/>
        </p:nvSpPr>
        <p:spPr>
          <a:xfrm flipV="1">
            <a:off x="6094405" y="-1"/>
            <a:ext cx="6097595" cy="6857999"/>
          </a:xfrm>
          <a:prstGeom prst="rect">
            <a:avLst/>
          </a:prstGeom>
          <a:gradFill>
            <a:gsLst>
              <a:gs pos="3000">
                <a:srgbClr val="F06D21"/>
              </a:gs>
              <a:gs pos="100000">
                <a:srgbClr val="D6D721"/>
              </a:gs>
            </a:gsLst>
            <a:lin ang="0" scaled="0"/>
          </a:gradFill>
          <a:ln w="12700">
            <a:miter lim="400000"/>
          </a:ln>
          <a:effectLst>
            <a:outerShdw blurRad="304800" dist="118665" dir="54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pPr lvl="0" algn="ctr"/>
            <a:endParaRPr sz="864" b="0" i="1" dirty="0">
              <a:latin typeface="Urbana LightItalic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6370C-39F8-1541-870F-4B593C11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771" y="1370172"/>
            <a:ext cx="5173005" cy="1190480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marL="0">
              <a:spcAft>
                <a:spcPts val="0"/>
              </a:spcAft>
              <a:defRPr sz="4010" b="0" i="0" u="none">
                <a:latin typeface="Urbana Medium Italic" pitchFamily="50" charset="0"/>
              </a:defRPr>
            </a:lvl1pPr>
          </a:lstStyle>
          <a:p>
            <a:r>
              <a:rPr lang="en-US" dirty="0"/>
              <a:t>Click to edit Master</a:t>
            </a:r>
            <a:endParaRPr lang="en-NL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13AD271-D5E3-3F47-9A72-5D26304DA46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76771" y="2809345"/>
            <a:ext cx="5173005" cy="35262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5" b="0" i="1">
                <a:solidFill>
                  <a:schemeClr val="bg1"/>
                </a:solidFill>
                <a:latin typeface="Urbana Light Italic" pitchFamily="50" charset="0"/>
              </a:defRPr>
            </a:lvl1pPr>
            <a:lvl2pPr marL="272169" indent="-262619">
              <a:tabLst/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2pPr>
            <a:lvl3pPr marL="576169" indent="-343792"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3pPr>
            <a:lvl4pPr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4pPr>
            <a:lvl5pPr marL="4775" indent="0">
              <a:buNone/>
              <a:tabLst/>
              <a:defRPr sz="2807" b="0" i="1">
                <a:solidFill>
                  <a:schemeClr val="bg1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275352" marR="0" lvl="1" indent="-265802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Second level</a:t>
            </a:r>
          </a:p>
          <a:p>
            <a:pPr marL="518871" marR="0" lvl="2" indent="-286493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806956" marR="0" lvl="3" indent="-353341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L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C39453B-97E9-6847-A0BA-893C2D5F44A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609681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b="0" i="0">
                <a:solidFill>
                  <a:srgbClr val="583F90"/>
                </a:solidFill>
                <a:latin typeface="Urbana Light Italic" pitchFamily="50" charset="0"/>
              </a:defRPr>
            </a:lvl1pPr>
          </a:lstStyle>
          <a:p>
            <a:endParaRPr lang="en-NL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612832-969A-CD40-A1AC-68EEA82B6E9A}"/>
              </a:ext>
            </a:extLst>
          </p:cNvPr>
          <p:cNvGrpSpPr/>
          <p:nvPr userDrawn="1"/>
        </p:nvGrpSpPr>
        <p:grpSpPr>
          <a:xfrm>
            <a:off x="11406253" y="3100459"/>
            <a:ext cx="785747" cy="657082"/>
            <a:chOff x="10648676" y="26971"/>
            <a:chExt cx="765592" cy="655409"/>
          </a:xfrm>
        </p:grpSpPr>
        <p:sp>
          <p:nvSpPr>
            <p:cNvPr id="13" name="Round Same Side Corner Rectangle 12">
              <a:extLst>
                <a:ext uri="{FF2B5EF4-FFF2-40B4-BE49-F238E27FC236}">
                  <a16:creationId xmlns:a16="http://schemas.microsoft.com/office/drawing/2014/main" id="{7C3DE40B-60D0-CE43-BE30-BE9B859FA653}"/>
                </a:ext>
              </a:extLst>
            </p:cNvPr>
            <p:cNvSpPr/>
            <p:nvPr userDrawn="1"/>
          </p:nvSpPr>
          <p:spPr>
            <a:xfrm rot="16200000">
              <a:off x="10703767" y="-28120"/>
              <a:ext cx="655409" cy="765592"/>
            </a:xfrm>
            <a:prstGeom prst="round2SameRect">
              <a:avLst/>
            </a:prstGeom>
            <a:solidFill>
              <a:srgbClr val="FFFFFF"/>
            </a:solidFill>
            <a:ln w="25400" cap="flat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l" defTabSz="18335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L" sz="3609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Urbana Medium Italic" pitchFamily="50" charset="0"/>
                <a:ea typeface="+mn-ea"/>
                <a:cs typeface="+mn-cs"/>
                <a:sym typeface="Calibri"/>
              </a:endParaRPr>
            </a:p>
          </p:txBody>
        </p:sp>
        <p:pic>
          <p:nvPicPr>
            <p:cNvPr id="14" name="Making Life Colourful.png" descr="Making Life Colourful.png">
              <a:extLst>
                <a:ext uri="{FF2B5EF4-FFF2-40B4-BE49-F238E27FC236}">
                  <a16:creationId xmlns:a16="http://schemas.microsoft.com/office/drawing/2014/main" id="{654F24B7-4629-F549-9D97-FB8CF1623CD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8895"/>
            <a:stretch/>
          </p:blipFill>
          <p:spPr>
            <a:xfrm>
              <a:off x="10785781" y="56442"/>
              <a:ext cx="504572" cy="5515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07576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</p:bldLst>
  </p:timing>
  <p:extLst>
    <p:ext uri="{DCECCB84-F9BA-43D5-87BE-67443E8EF086}">
      <p15:sldGuideLst xmlns:p15="http://schemas.microsoft.com/office/powerpoint/2012/main">
        <p15:guide id="1" pos="396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en_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">
            <a:extLst>
              <a:ext uri="{FF2B5EF4-FFF2-40B4-BE49-F238E27FC236}">
                <a16:creationId xmlns:a16="http://schemas.microsoft.com/office/drawing/2014/main" id="{ED5B1454-C349-E646-A9C8-1DD70870ABAA}"/>
              </a:ext>
            </a:extLst>
          </p:cNvPr>
          <p:cNvSpPr/>
          <p:nvPr userDrawn="1"/>
        </p:nvSpPr>
        <p:spPr>
          <a:xfrm flipV="1">
            <a:off x="-781" y="0"/>
            <a:ext cx="12192781" cy="1190481"/>
          </a:xfrm>
          <a:prstGeom prst="rect">
            <a:avLst/>
          </a:prstGeom>
          <a:gradFill>
            <a:gsLst>
              <a:gs pos="0">
                <a:srgbClr val="03AC6D"/>
              </a:gs>
              <a:gs pos="68000">
                <a:srgbClr val="BDD52E"/>
              </a:gs>
            </a:gsLst>
            <a:lin ang="0" scaled="0"/>
          </a:gradFill>
          <a:ln w="12700">
            <a:miter lim="400000"/>
          </a:ln>
          <a:effectLst>
            <a:outerShdw blurRad="304800" dist="118665" dir="54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pPr lvl="0" algn="ctr"/>
            <a:endParaRPr sz="864" b="0" i="1" dirty="0">
              <a:latin typeface="Urbana LightItalic" pitchFamily="2" charset="77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7C085E0-B743-B34D-A025-3255936A9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61" y="1"/>
            <a:ext cx="11084080" cy="1190481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algn="l">
              <a:defRPr sz="4010" b="0" i="0">
                <a:solidFill>
                  <a:schemeClr val="bg1"/>
                </a:solidFill>
                <a:latin typeface="Urbana Medium Italic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NL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906EF32-F02D-F54D-AC59-3D7EE2B3F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3960" y="1551765"/>
            <a:ext cx="11084081" cy="4944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kumimoji="0" lang="en-US" sz="2406" b="0" i="1" u="none" strike="noStrike" cap="none" spc="0" normalizeH="0" baseline="0" dirty="0" smtClean="0">
                <a:ln>
                  <a:noFill/>
                </a:ln>
                <a:solidFill>
                  <a:srgbClr val="583F90"/>
                </a:solidFill>
                <a:effectLst/>
                <a:uFillTx/>
                <a:latin typeface="Urbana Light Italic" pitchFamily="50" charset="0"/>
                <a:ea typeface="Urbana Light Italic" pitchFamily="50" charset="0"/>
                <a:cs typeface="Urbana Light Italic" pitchFamily="50" charset="0"/>
                <a:sym typeface="Calibri"/>
              </a:defRPr>
            </a:lvl1pPr>
            <a:lvl2pPr marL="275352" indent="-265802">
              <a:tabLst/>
              <a:defRPr sz="2406" b="0" i="1">
                <a:solidFill>
                  <a:srgbClr val="583F90"/>
                </a:solidFill>
                <a:latin typeface="Urbana Light Italic" pitchFamily="50" charset="0"/>
              </a:defRPr>
            </a:lvl2pPr>
            <a:lvl3pPr marL="518871" indent="-286493">
              <a:tabLst/>
              <a:defRPr sz="2406" b="0" i="1">
                <a:solidFill>
                  <a:srgbClr val="583F90"/>
                </a:solidFill>
                <a:latin typeface="Urbana Light Italic" pitchFamily="50" charset="0"/>
              </a:defRPr>
            </a:lvl3pPr>
            <a:lvl4pPr marL="806956" indent="-353341">
              <a:tabLst/>
              <a:defRPr sz="2406" b="0" i="1">
                <a:solidFill>
                  <a:srgbClr val="583F90"/>
                </a:solidFill>
                <a:latin typeface="Urbana Light Italic" pitchFamily="50" charset="0"/>
              </a:defRPr>
            </a:lvl4pPr>
            <a:lvl5pPr marL="4775" indent="0">
              <a:buNone/>
              <a:tabLst/>
              <a:defRPr sz="2807" b="0" i="1">
                <a:solidFill>
                  <a:srgbClr val="583F90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53594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en_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">
            <a:extLst>
              <a:ext uri="{FF2B5EF4-FFF2-40B4-BE49-F238E27FC236}">
                <a16:creationId xmlns:a16="http://schemas.microsoft.com/office/drawing/2014/main" id="{9FB045B3-823C-C74A-8598-F149D7565C73}"/>
              </a:ext>
            </a:extLst>
          </p:cNvPr>
          <p:cNvSpPr/>
          <p:nvPr userDrawn="1"/>
        </p:nvSpPr>
        <p:spPr>
          <a:xfrm flipV="1">
            <a:off x="-781" y="1190480"/>
            <a:ext cx="12192781" cy="5667519"/>
          </a:xfrm>
          <a:prstGeom prst="rect">
            <a:avLst/>
          </a:prstGeom>
          <a:gradFill>
            <a:gsLst>
              <a:gs pos="0">
                <a:srgbClr val="03AC6D"/>
              </a:gs>
              <a:gs pos="68000">
                <a:srgbClr val="BDD52E"/>
              </a:gs>
            </a:gsLst>
            <a:lin ang="0" scaled="0"/>
          </a:gradFill>
          <a:ln w="12700">
            <a:miter lim="400000"/>
          </a:ln>
          <a:effectLst>
            <a:outerShdw blurRad="304800" dist="118665" dir="162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pPr lvl="0" algn="ctr"/>
            <a:endParaRPr sz="864" b="0" i="1" dirty="0">
              <a:latin typeface="Urbana LightItalic" pitchFamily="2" charset="77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7C085E0-B743-B34D-A025-3255936A9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61" y="1"/>
            <a:ext cx="11084080" cy="1190481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algn="l">
              <a:defRPr sz="4010" b="0" i="0">
                <a:solidFill>
                  <a:srgbClr val="583F90"/>
                </a:solidFill>
                <a:latin typeface="Urbana Medium Italic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NL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906EF32-F02D-F54D-AC59-3D7EE2B3F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3961" y="1551765"/>
            <a:ext cx="11084081" cy="4944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kumimoji="0" lang="en-US" sz="2406" b="0" i="1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Urbana Light Italic" pitchFamily="50" charset="0"/>
                <a:ea typeface="Urbana Light Italic" pitchFamily="50" charset="0"/>
                <a:cs typeface="Urbana Light Italic" pitchFamily="50" charset="0"/>
                <a:sym typeface="Calibri"/>
              </a:defRPr>
            </a:lvl1pPr>
            <a:lvl2pPr marL="275352" indent="-265802">
              <a:tabLst/>
              <a:defRPr sz="2406" b="0" i="1">
                <a:solidFill>
                  <a:schemeClr val="bg1"/>
                </a:solidFill>
                <a:latin typeface="Urbana Light Italic" pitchFamily="50" charset="0"/>
              </a:defRPr>
            </a:lvl2pPr>
            <a:lvl3pPr marL="518871" indent="-286493">
              <a:tabLst/>
              <a:defRPr sz="2406" b="0" i="1">
                <a:solidFill>
                  <a:schemeClr val="bg1"/>
                </a:solidFill>
                <a:latin typeface="Urbana Light Italic" pitchFamily="50" charset="0"/>
              </a:defRPr>
            </a:lvl3pPr>
            <a:lvl4pPr marL="806956" indent="-353341">
              <a:tabLst/>
              <a:defRPr sz="2406" b="0" i="1">
                <a:solidFill>
                  <a:schemeClr val="bg1"/>
                </a:solidFill>
                <a:latin typeface="Urbana Light Italic" pitchFamily="50" charset="0"/>
              </a:defRPr>
            </a:lvl4pPr>
            <a:lvl5pPr marL="4775" indent="0">
              <a:buNone/>
              <a:tabLst/>
              <a:defRPr sz="2807" b="0" i="1">
                <a:solidFill>
                  <a:schemeClr val="bg1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L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8FA28E-8953-BF4B-B10F-9ABB30CAFFBE}"/>
              </a:ext>
            </a:extLst>
          </p:cNvPr>
          <p:cNvGrpSpPr/>
          <p:nvPr userDrawn="1"/>
        </p:nvGrpSpPr>
        <p:grpSpPr>
          <a:xfrm>
            <a:off x="11406253" y="3100459"/>
            <a:ext cx="785747" cy="657082"/>
            <a:chOff x="10648676" y="26971"/>
            <a:chExt cx="765592" cy="655409"/>
          </a:xfrm>
        </p:grpSpPr>
        <p:sp>
          <p:nvSpPr>
            <p:cNvPr id="19" name="Round Same Side Corner Rectangle 18">
              <a:extLst>
                <a:ext uri="{FF2B5EF4-FFF2-40B4-BE49-F238E27FC236}">
                  <a16:creationId xmlns:a16="http://schemas.microsoft.com/office/drawing/2014/main" id="{5C5C456B-CA87-C146-BC88-762F0258DDBF}"/>
                </a:ext>
              </a:extLst>
            </p:cNvPr>
            <p:cNvSpPr/>
            <p:nvPr userDrawn="1"/>
          </p:nvSpPr>
          <p:spPr>
            <a:xfrm rot="16200000">
              <a:off x="10703767" y="-28120"/>
              <a:ext cx="655409" cy="765592"/>
            </a:xfrm>
            <a:prstGeom prst="round2SameRect">
              <a:avLst/>
            </a:prstGeom>
            <a:solidFill>
              <a:srgbClr val="FFFFFF"/>
            </a:solidFill>
            <a:ln w="25400" cap="flat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l" defTabSz="18335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L" sz="3609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Urbana Medium Italic" pitchFamily="50" charset="0"/>
                <a:ea typeface="+mn-ea"/>
                <a:cs typeface="+mn-cs"/>
                <a:sym typeface="Calibri"/>
              </a:endParaRPr>
            </a:p>
          </p:txBody>
        </p:sp>
        <p:pic>
          <p:nvPicPr>
            <p:cNvPr id="20" name="Making Life Colourful.png" descr="Making Life Colourful.png">
              <a:extLst>
                <a:ext uri="{FF2B5EF4-FFF2-40B4-BE49-F238E27FC236}">
                  <a16:creationId xmlns:a16="http://schemas.microsoft.com/office/drawing/2014/main" id="{07A3DF94-7736-B94F-8E54-69ECCCF0B2E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8895"/>
            <a:stretch/>
          </p:blipFill>
          <p:spPr>
            <a:xfrm>
              <a:off x="10785781" y="56442"/>
              <a:ext cx="504572" cy="5515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58689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2" pos="374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en_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">
            <a:extLst>
              <a:ext uri="{FF2B5EF4-FFF2-40B4-BE49-F238E27FC236}">
                <a16:creationId xmlns:a16="http://schemas.microsoft.com/office/drawing/2014/main" id="{0E78EF09-AAA0-5F46-B6DE-8AC1FB537FDE}"/>
              </a:ext>
            </a:extLst>
          </p:cNvPr>
          <p:cNvSpPr/>
          <p:nvPr userDrawn="1"/>
        </p:nvSpPr>
        <p:spPr>
          <a:xfrm flipV="1">
            <a:off x="-781" y="1"/>
            <a:ext cx="6097595" cy="6857999"/>
          </a:xfrm>
          <a:prstGeom prst="rect">
            <a:avLst/>
          </a:prstGeom>
          <a:gradFill>
            <a:gsLst>
              <a:gs pos="0">
                <a:srgbClr val="03AC6D"/>
              </a:gs>
              <a:gs pos="68000">
                <a:srgbClr val="BDD52E"/>
              </a:gs>
            </a:gsLst>
            <a:lin ang="0" scaled="0"/>
          </a:gradFill>
          <a:ln w="12700">
            <a:miter lim="400000"/>
          </a:ln>
          <a:effectLst>
            <a:outerShdw blurRad="304800" dist="118665" dir="54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pPr lvl="0" algn="ctr"/>
            <a:endParaRPr sz="864" b="0" i="1" dirty="0">
              <a:latin typeface="Urbana LightItalic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6370C-39F8-1541-870F-4B593C11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61" y="2"/>
            <a:ext cx="5173005" cy="1190480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marL="0">
              <a:spcAft>
                <a:spcPts val="0"/>
              </a:spcAft>
              <a:defRPr sz="4010" b="0" i="0">
                <a:latin typeface="Urbana Medium Italic" pitchFamily="50" charset="0"/>
              </a:defRPr>
            </a:lvl1pPr>
          </a:lstStyle>
          <a:p>
            <a:r>
              <a:rPr lang="en-US" dirty="0"/>
              <a:t>Click to edit Master</a:t>
            </a:r>
            <a:endParaRPr lang="en-NL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13AD271-D5E3-3F47-9A72-5D26304DA46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3961" y="1551765"/>
            <a:ext cx="5173005" cy="472464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6" b="0" i="1">
                <a:solidFill>
                  <a:schemeClr val="bg1"/>
                </a:solidFill>
                <a:latin typeface="Urbana Light Italic" pitchFamily="50" charset="0"/>
              </a:defRPr>
            </a:lvl1pPr>
            <a:lvl2pPr marL="272169" indent="-262619">
              <a:tabLst/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2pPr>
            <a:lvl3pPr marL="576169" indent="-343792"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3pPr>
            <a:lvl4pPr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4pPr>
            <a:lvl5pPr marL="4775" indent="0">
              <a:buNone/>
              <a:tabLst/>
              <a:defRPr sz="2807" b="0" i="1">
                <a:solidFill>
                  <a:schemeClr val="bg1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275352" marR="0" lvl="1" indent="-265802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Second level</a:t>
            </a:r>
          </a:p>
          <a:p>
            <a:pPr marL="518871" marR="0" lvl="2" indent="-286493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806956" marR="0" lvl="3" indent="-353341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L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C39453B-97E9-6847-A0BA-893C2D5F44A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5186" y="0"/>
            <a:ext cx="609681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b="0" i="1">
                <a:solidFill>
                  <a:srgbClr val="583F90"/>
                </a:solidFill>
                <a:latin typeface="Urbana Light Italic" pitchFamily="50" charset="0"/>
              </a:defRPr>
            </a:lvl1pPr>
          </a:lstStyle>
          <a:p>
            <a:endParaRPr lang="en-NL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612832-969A-CD40-A1AC-68EEA82B6E9A}"/>
              </a:ext>
            </a:extLst>
          </p:cNvPr>
          <p:cNvGrpSpPr/>
          <p:nvPr userDrawn="1"/>
        </p:nvGrpSpPr>
        <p:grpSpPr>
          <a:xfrm>
            <a:off x="11406253" y="3100459"/>
            <a:ext cx="785747" cy="657082"/>
            <a:chOff x="10648676" y="26971"/>
            <a:chExt cx="765592" cy="655409"/>
          </a:xfrm>
        </p:grpSpPr>
        <p:sp>
          <p:nvSpPr>
            <p:cNvPr id="13" name="Round Same Side Corner Rectangle 12">
              <a:extLst>
                <a:ext uri="{FF2B5EF4-FFF2-40B4-BE49-F238E27FC236}">
                  <a16:creationId xmlns:a16="http://schemas.microsoft.com/office/drawing/2014/main" id="{7C3DE40B-60D0-CE43-BE30-BE9B859FA653}"/>
                </a:ext>
              </a:extLst>
            </p:cNvPr>
            <p:cNvSpPr/>
            <p:nvPr userDrawn="1"/>
          </p:nvSpPr>
          <p:spPr>
            <a:xfrm rot="16200000">
              <a:off x="10703767" y="-28120"/>
              <a:ext cx="655409" cy="765592"/>
            </a:xfrm>
            <a:prstGeom prst="round2SameRect">
              <a:avLst/>
            </a:prstGeom>
            <a:solidFill>
              <a:srgbClr val="FFFFFF"/>
            </a:solidFill>
            <a:ln w="25400" cap="flat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l" defTabSz="18335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L" sz="3609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Urbana Medium Italic" pitchFamily="50" charset="0"/>
                <a:ea typeface="+mn-ea"/>
                <a:cs typeface="+mn-cs"/>
                <a:sym typeface="Calibri"/>
              </a:endParaRPr>
            </a:p>
          </p:txBody>
        </p:sp>
        <p:pic>
          <p:nvPicPr>
            <p:cNvPr id="14" name="Making Life Colourful.png" descr="Making Life Colourful.png">
              <a:extLst>
                <a:ext uri="{FF2B5EF4-FFF2-40B4-BE49-F238E27FC236}">
                  <a16:creationId xmlns:a16="http://schemas.microsoft.com/office/drawing/2014/main" id="{654F24B7-4629-F549-9D97-FB8CF1623CD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8895"/>
            <a:stretch/>
          </p:blipFill>
          <p:spPr>
            <a:xfrm>
              <a:off x="10785781" y="56442"/>
              <a:ext cx="504572" cy="5515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28177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</p:bldLst>
  </p:timing>
  <p:extLst>
    <p:ext uri="{DCECCB84-F9BA-43D5-87BE-67443E8EF086}">
      <p15:sldGuideLst xmlns:p15="http://schemas.microsoft.com/office/powerpoint/2012/main">
        <p15:guide id="1" pos="3515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en_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">
            <a:extLst>
              <a:ext uri="{FF2B5EF4-FFF2-40B4-BE49-F238E27FC236}">
                <a16:creationId xmlns:a16="http://schemas.microsoft.com/office/drawing/2014/main" id="{51CA8862-20F8-924F-8A6D-35572CE1C328}"/>
              </a:ext>
            </a:extLst>
          </p:cNvPr>
          <p:cNvSpPr/>
          <p:nvPr userDrawn="1"/>
        </p:nvSpPr>
        <p:spPr>
          <a:xfrm flipV="1">
            <a:off x="-781" y="1"/>
            <a:ext cx="6097595" cy="6857999"/>
          </a:xfrm>
          <a:prstGeom prst="rect">
            <a:avLst/>
          </a:prstGeom>
          <a:gradFill>
            <a:gsLst>
              <a:gs pos="0">
                <a:srgbClr val="03AC6D"/>
              </a:gs>
              <a:gs pos="68000">
                <a:srgbClr val="BDD52E"/>
              </a:gs>
            </a:gsLst>
            <a:lin ang="0" scaled="0"/>
          </a:gradFill>
          <a:ln w="12700">
            <a:miter lim="400000"/>
          </a:ln>
          <a:effectLst>
            <a:outerShdw blurRad="304800" dist="118665" dir="54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pPr lvl="0" algn="ctr"/>
            <a:endParaRPr sz="864" b="0" i="1" dirty="0">
              <a:latin typeface="Urbana LightItalic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6370C-39F8-1541-870F-4B593C11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61" y="1370172"/>
            <a:ext cx="5173005" cy="1190480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marL="0">
              <a:spcAft>
                <a:spcPts val="0"/>
              </a:spcAft>
              <a:defRPr sz="4010" b="0" i="0" u="none">
                <a:latin typeface="Urbana Medium Italic" pitchFamily="50" charset="0"/>
              </a:defRPr>
            </a:lvl1pPr>
          </a:lstStyle>
          <a:p>
            <a:r>
              <a:rPr lang="en-US" dirty="0"/>
              <a:t>Click to edit Master</a:t>
            </a:r>
            <a:endParaRPr lang="en-NL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13AD271-D5E3-3F47-9A72-5D26304DA46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3961" y="2809345"/>
            <a:ext cx="5173005" cy="35262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5" b="0" i="1">
                <a:solidFill>
                  <a:schemeClr val="bg1"/>
                </a:solidFill>
                <a:latin typeface="Urbana Light Italic" pitchFamily="50" charset="0"/>
              </a:defRPr>
            </a:lvl1pPr>
            <a:lvl2pPr marL="272169" indent="-262619">
              <a:tabLst/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2pPr>
            <a:lvl3pPr marL="576169" indent="-343792"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3pPr>
            <a:lvl4pPr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4pPr>
            <a:lvl5pPr marL="4775" indent="0">
              <a:buNone/>
              <a:tabLst/>
              <a:defRPr sz="2807" b="0" i="1">
                <a:solidFill>
                  <a:schemeClr val="bg1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275352" marR="0" lvl="1" indent="-265802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Second level</a:t>
            </a:r>
          </a:p>
          <a:p>
            <a:pPr marL="518871" marR="0" lvl="2" indent="-286493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806956" marR="0" lvl="3" indent="-353341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L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C39453B-97E9-6847-A0BA-893C2D5F44A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5186" y="0"/>
            <a:ext cx="609681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b="0" i="1">
                <a:solidFill>
                  <a:srgbClr val="583F90"/>
                </a:solidFill>
                <a:latin typeface="Urbana Light Italic" pitchFamily="50" charset="0"/>
              </a:defRPr>
            </a:lvl1pPr>
          </a:lstStyle>
          <a:p>
            <a:endParaRPr lang="en-NL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612832-969A-CD40-A1AC-68EEA82B6E9A}"/>
              </a:ext>
            </a:extLst>
          </p:cNvPr>
          <p:cNvGrpSpPr/>
          <p:nvPr userDrawn="1"/>
        </p:nvGrpSpPr>
        <p:grpSpPr>
          <a:xfrm>
            <a:off x="11406253" y="3100459"/>
            <a:ext cx="785747" cy="657082"/>
            <a:chOff x="10648676" y="26971"/>
            <a:chExt cx="765592" cy="655409"/>
          </a:xfrm>
        </p:grpSpPr>
        <p:sp>
          <p:nvSpPr>
            <p:cNvPr id="13" name="Round Same Side Corner Rectangle 12">
              <a:extLst>
                <a:ext uri="{FF2B5EF4-FFF2-40B4-BE49-F238E27FC236}">
                  <a16:creationId xmlns:a16="http://schemas.microsoft.com/office/drawing/2014/main" id="{7C3DE40B-60D0-CE43-BE30-BE9B859FA653}"/>
                </a:ext>
              </a:extLst>
            </p:cNvPr>
            <p:cNvSpPr/>
            <p:nvPr userDrawn="1"/>
          </p:nvSpPr>
          <p:spPr>
            <a:xfrm rot="16200000">
              <a:off x="10703767" y="-28120"/>
              <a:ext cx="655409" cy="765592"/>
            </a:xfrm>
            <a:prstGeom prst="round2SameRect">
              <a:avLst/>
            </a:prstGeom>
            <a:solidFill>
              <a:srgbClr val="FFFFFF"/>
            </a:solidFill>
            <a:ln w="25400" cap="flat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l" defTabSz="18335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L" sz="3609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Urbana Medium Italic" pitchFamily="50" charset="0"/>
                <a:ea typeface="+mn-ea"/>
                <a:cs typeface="+mn-cs"/>
                <a:sym typeface="Calibri"/>
              </a:endParaRPr>
            </a:p>
          </p:txBody>
        </p:sp>
        <p:pic>
          <p:nvPicPr>
            <p:cNvPr id="14" name="Making Life Colourful.png" descr="Making Life Colourful.png">
              <a:extLst>
                <a:ext uri="{FF2B5EF4-FFF2-40B4-BE49-F238E27FC236}">
                  <a16:creationId xmlns:a16="http://schemas.microsoft.com/office/drawing/2014/main" id="{654F24B7-4629-F549-9D97-FB8CF1623CD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8895"/>
            <a:stretch/>
          </p:blipFill>
          <p:spPr>
            <a:xfrm>
              <a:off x="10785781" y="56442"/>
              <a:ext cx="504572" cy="5515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59093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</p:bldLst>
  </p:timing>
  <p:extLst>
    <p:ext uri="{DCECCB84-F9BA-43D5-87BE-67443E8EF086}">
      <p15:sldGuideLst xmlns:p15="http://schemas.microsoft.com/office/powerpoint/2012/main">
        <p15:guide id="1" pos="3515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en_2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">
            <a:extLst>
              <a:ext uri="{FF2B5EF4-FFF2-40B4-BE49-F238E27FC236}">
                <a16:creationId xmlns:a16="http://schemas.microsoft.com/office/drawing/2014/main" id="{48AC7292-EA33-3B4C-9D44-C336F30B8CC2}"/>
              </a:ext>
            </a:extLst>
          </p:cNvPr>
          <p:cNvSpPr/>
          <p:nvPr userDrawn="1"/>
        </p:nvSpPr>
        <p:spPr>
          <a:xfrm flipV="1">
            <a:off x="6096815" y="1"/>
            <a:ext cx="6097595" cy="6857999"/>
          </a:xfrm>
          <a:prstGeom prst="rect">
            <a:avLst/>
          </a:prstGeom>
          <a:gradFill>
            <a:gsLst>
              <a:gs pos="0">
                <a:srgbClr val="03AC6D"/>
              </a:gs>
              <a:gs pos="68000">
                <a:srgbClr val="BDD52E"/>
              </a:gs>
            </a:gsLst>
            <a:lin ang="0" scaled="0"/>
          </a:gradFill>
          <a:ln w="12700">
            <a:miter lim="400000"/>
          </a:ln>
          <a:effectLst>
            <a:outerShdw blurRad="304800" dist="118665" dir="54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pPr lvl="0" algn="ctr"/>
            <a:endParaRPr sz="864" b="0" i="1" dirty="0">
              <a:latin typeface="Urbana LightItalic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6370C-39F8-1541-870F-4B593C11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5125" y="2"/>
            <a:ext cx="5173005" cy="1190480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marL="0">
              <a:spcAft>
                <a:spcPts val="0"/>
              </a:spcAft>
              <a:defRPr sz="4010" b="0" i="0">
                <a:latin typeface="Urbana Medium Italic" pitchFamily="50" charset="0"/>
              </a:defRPr>
            </a:lvl1pPr>
          </a:lstStyle>
          <a:p>
            <a:r>
              <a:rPr lang="en-US" dirty="0"/>
              <a:t>Click to edit Master</a:t>
            </a:r>
            <a:endParaRPr lang="en-NL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13AD271-D5E3-3F47-9A72-5D26304DA46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75125" y="1551764"/>
            <a:ext cx="5173005" cy="4944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6" b="0" i="1">
                <a:solidFill>
                  <a:schemeClr val="bg1"/>
                </a:solidFill>
                <a:latin typeface="Urbana Light Italic" pitchFamily="50" charset="0"/>
              </a:defRPr>
            </a:lvl1pPr>
            <a:lvl2pPr marL="353341" indent="-343792">
              <a:tabLst/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2pPr>
            <a:lvl3pPr marL="576169" indent="-343792"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3pPr>
            <a:lvl4pPr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4pPr>
            <a:lvl5pPr marL="4775" indent="0">
              <a:buNone/>
              <a:tabLst/>
              <a:defRPr sz="2807" b="0" i="1">
                <a:solidFill>
                  <a:schemeClr val="bg1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275352" marR="0" lvl="1" indent="-265802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Second level</a:t>
            </a:r>
          </a:p>
          <a:p>
            <a:pPr marL="518871" marR="0" lvl="2" indent="-286493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806956" marR="0" lvl="3" indent="-353341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L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C39453B-97E9-6847-A0BA-893C2D5F44A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609681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b="0" i="1">
                <a:solidFill>
                  <a:srgbClr val="583F90"/>
                </a:solidFill>
                <a:latin typeface="Urbana Light Italic" pitchFamily="50" charset="0"/>
              </a:defRPr>
            </a:lvl1pPr>
          </a:lstStyle>
          <a:p>
            <a:endParaRPr lang="en-NL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BCE1326-0947-E84F-A603-A245365F8432}"/>
              </a:ext>
            </a:extLst>
          </p:cNvPr>
          <p:cNvGrpSpPr/>
          <p:nvPr userDrawn="1"/>
        </p:nvGrpSpPr>
        <p:grpSpPr>
          <a:xfrm>
            <a:off x="11406253" y="3100459"/>
            <a:ext cx="785747" cy="657082"/>
            <a:chOff x="10648676" y="26971"/>
            <a:chExt cx="765592" cy="655409"/>
          </a:xfrm>
        </p:grpSpPr>
        <p:sp>
          <p:nvSpPr>
            <p:cNvPr id="13" name="Round Same Side Corner Rectangle 12">
              <a:extLst>
                <a:ext uri="{FF2B5EF4-FFF2-40B4-BE49-F238E27FC236}">
                  <a16:creationId xmlns:a16="http://schemas.microsoft.com/office/drawing/2014/main" id="{21B14649-FF82-EB44-8710-834AD1D23A4C}"/>
                </a:ext>
              </a:extLst>
            </p:cNvPr>
            <p:cNvSpPr/>
            <p:nvPr userDrawn="1"/>
          </p:nvSpPr>
          <p:spPr>
            <a:xfrm rot="16200000">
              <a:off x="10703767" y="-28120"/>
              <a:ext cx="655409" cy="765592"/>
            </a:xfrm>
            <a:prstGeom prst="round2SameRect">
              <a:avLst/>
            </a:prstGeom>
            <a:solidFill>
              <a:srgbClr val="FFFFFF"/>
            </a:solidFill>
            <a:ln w="25400" cap="flat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l" defTabSz="18335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L" sz="3609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Urbana Medium Italic" pitchFamily="50" charset="0"/>
                <a:ea typeface="+mn-ea"/>
                <a:cs typeface="+mn-cs"/>
                <a:sym typeface="Calibri"/>
              </a:endParaRPr>
            </a:p>
          </p:txBody>
        </p:sp>
        <p:pic>
          <p:nvPicPr>
            <p:cNvPr id="14" name="Making Life Colourful.png" descr="Making Life Colourful.png">
              <a:extLst>
                <a:ext uri="{FF2B5EF4-FFF2-40B4-BE49-F238E27FC236}">
                  <a16:creationId xmlns:a16="http://schemas.microsoft.com/office/drawing/2014/main" id="{9258EC0A-6361-D848-8244-1B59C6B3A5E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8895"/>
            <a:stretch/>
          </p:blipFill>
          <p:spPr>
            <a:xfrm>
              <a:off x="10785781" y="56442"/>
              <a:ext cx="504572" cy="5515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286017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</p:bldLst>
  </p:timing>
  <p:extLst>
    <p:ext uri="{DCECCB84-F9BA-43D5-87BE-67443E8EF086}">
      <p15:sldGuideLst xmlns:p15="http://schemas.microsoft.com/office/powerpoint/2012/main">
        <p15:guide id="1" pos="3968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en_2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">
            <a:extLst>
              <a:ext uri="{FF2B5EF4-FFF2-40B4-BE49-F238E27FC236}">
                <a16:creationId xmlns:a16="http://schemas.microsoft.com/office/drawing/2014/main" id="{CE5BB7BA-0C6A-1C43-A18B-3E3208D38E02}"/>
              </a:ext>
            </a:extLst>
          </p:cNvPr>
          <p:cNvSpPr/>
          <p:nvPr userDrawn="1"/>
        </p:nvSpPr>
        <p:spPr>
          <a:xfrm flipV="1">
            <a:off x="6096815" y="1"/>
            <a:ext cx="6097595" cy="6857999"/>
          </a:xfrm>
          <a:prstGeom prst="rect">
            <a:avLst/>
          </a:prstGeom>
          <a:gradFill>
            <a:gsLst>
              <a:gs pos="0">
                <a:srgbClr val="03AC6D"/>
              </a:gs>
              <a:gs pos="68000">
                <a:srgbClr val="BDD52E"/>
              </a:gs>
            </a:gsLst>
            <a:lin ang="0" scaled="0"/>
          </a:gradFill>
          <a:ln w="12700">
            <a:miter lim="400000"/>
          </a:ln>
          <a:effectLst>
            <a:outerShdw blurRad="304800" dist="118665" dir="54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pPr lvl="0" algn="ctr"/>
            <a:endParaRPr sz="864" b="0" i="1" dirty="0">
              <a:latin typeface="Urbana LightItalic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6370C-39F8-1541-870F-4B593C11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771" y="1370172"/>
            <a:ext cx="5173005" cy="1190480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marL="0">
              <a:spcAft>
                <a:spcPts val="0"/>
              </a:spcAft>
              <a:defRPr sz="4010" b="0" i="0" u="none">
                <a:latin typeface="Urbana Medium Italic" pitchFamily="50" charset="0"/>
              </a:defRPr>
            </a:lvl1pPr>
          </a:lstStyle>
          <a:p>
            <a:r>
              <a:rPr lang="en-US" dirty="0"/>
              <a:t>Click to edit Master</a:t>
            </a:r>
            <a:endParaRPr lang="en-NL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13AD271-D5E3-3F47-9A72-5D26304DA46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76771" y="2809345"/>
            <a:ext cx="5173005" cy="35262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5" b="0" i="1">
                <a:solidFill>
                  <a:schemeClr val="bg1"/>
                </a:solidFill>
                <a:latin typeface="Urbana Light Italic" pitchFamily="50" charset="0"/>
              </a:defRPr>
            </a:lvl1pPr>
            <a:lvl2pPr marL="272169" indent="-262619">
              <a:tabLst/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2pPr>
            <a:lvl3pPr marL="576169" indent="-343792"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3pPr>
            <a:lvl4pPr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4pPr>
            <a:lvl5pPr marL="4775" indent="0">
              <a:buNone/>
              <a:tabLst/>
              <a:defRPr sz="2807" b="0" i="1">
                <a:solidFill>
                  <a:schemeClr val="bg1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275352" marR="0" lvl="1" indent="-265802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Second level</a:t>
            </a:r>
          </a:p>
          <a:p>
            <a:pPr marL="518871" marR="0" lvl="2" indent="-286493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806956" marR="0" lvl="3" indent="-353341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L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C39453B-97E9-6847-A0BA-893C2D5F44A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609681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b="0" i="0">
                <a:solidFill>
                  <a:srgbClr val="583F90"/>
                </a:solidFill>
                <a:latin typeface="Urbana Light Italic" pitchFamily="50" charset="0"/>
              </a:defRPr>
            </a:lvl1pPr>
          </a:lstStyle>
          <a:p>
            <a:endParaRPr lang="en-NL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612832-969A-CD40-A1AC-68EEA82B6E9A}"/>
              </a:ext>
            </a:extLst>
          </p:cNvPr>
          <p:cNvGrpSpPr/>
          <p:nvPr userDrawn="1"/>
        </p:nvGrpSpPr>
        <p:grpSpPr>
          <a:xfrm>
            <a:off x="11406253" y="3100459"/>
            <a:ext cx="785747" cy="657082"/>
            <a:chOff x="10648676" y="26971"/>
            <a:chExt cx="765592" cy="655409"/>
          </a:xfrm>
        </p:grpSpPr>
        <p:sp>
          <p:nvSpPr>
            <p:cNvPr id="13" name="Round Same Side Corner Rectangle 12">
              <a:extLst>
                <a:ext uri="{FF2B5EF4-FFF2-40B4-BE49-F238E27FC236}">
                  <a16:creationId xmlns:a16="http://schemas.microsoft.com/office/drawing/2014/main" id="{7C3DE40B-60D0-CE43-BE30-BE9B859FA653}"/>
                </a:ext>
              </a:extLst>
            </p:cNvPr>
            <p:cNvSpPr/>
            <p:nvPr userDrawn="1"/>
          </p:nvSpPr>
          <p:spPr>
            <a:xfrm rot="16200000">
              <a:off x="10703767" y="-28120"/>
              <a:ext cx="655409" cy="765592"/>
            </a:xfrm>
            <a:prstGeom prst="round2SameRect">
              <a:avLst/>
            </a:prstGeom>
            <a:solidFill>
              <a:srgbClr val="FFFFFF"/>
            </a:solidFill>
            <a:ln w="25400" cap="flat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l" defTabSz="18335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L" sz="3609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Urbana Medium Italic" pitchFamily="50" charset="0"/>
                <a:ea typeface="+mn-ea"/>
                <a:cs typeface="+mn-cs"/>
                <a:sym typeface="Calibri"/>
              </a:endParaRPr>
            </a:p>
          </p:txBody>
        </p:sp>
        <p:pic>
          <p:nvPicPr>
            <p:cNvPr id="14" name="Making Life Colourful.png" descr="Making Life Colourful.png">
              <a:extLst>
                <a:ext uri="{FF2B5EF4-FFF2-40B4-BE49-F238E27FC236}">
                  <a16:creationId xmlns:a16="http://schemas.microsoft.com/office/drawing/2014/main" id="{654F24B7-4629-F549-9D97-FB8CF1623CD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8895"/>
            <a:stretch/>
          </p:blipFill>
          <p:spPr>
            <a:xfrm>
              <a:off x="10785781" y="56442"/>
              <a:ext cx="504572" cy="5515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01241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</p:bldLst>
  </p:timing>
  <p:extLst>
    <p:ext uri="{DCECCB84-F9BA-43D5-87BE-67443E8EF086}">
      <p15:sldGuideLst xmlns:p15="http://schemas.microsoft.com/office/powerpoint/2012/main">
        <p15:guide id="1" pos="3968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egroen_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">
            <a:extLst>
              <a:ext uri="{FF2B5EF4-FFF2-40B4-BE49-F238E27FC236}">
                <a16:creationId xmlns:a16="http://schemas.microsoft.com/office/drawing/2014/main" id="{8A371A69-74B9-5A4E-8367-924B231BC108}"/>
              </a:ext>
            </a:extLst>
          </p:cNvPr>
          <p:cNvSpPr/>
          <p:nvPr userDrawn="1"/>
        </p:nvSpPr>
        <p:spPr>
          <a:xfrm flipV="1">
            <a:off x="-781" y="0"/>
            <a:ext cx="12192781" cy="1190481"/>
          </a:xfrm>
          <a:prstGeom prst="rect">
            <a:avLst/>
          </a:prstGeom>
          <a:gradFill>
            <a:gsLst>
              <a:gs pos="0">
                <a:srgbClr val="0092C5"/>
              </a:gs>
              <a:gs pos="100000">
                <a:srgbClr val="03A895"/>
              </a:gs>
            </a:gsLst>
            <a:lin ang="0" scaled="0"/>
          </a:gradFill>
          <a:ln w="12700">
            <a:miter lim="400000"/>
          </a:ln>
          <a:effectLst>
            <a:outerShdw blurRad="304800" dist="118665" dir="54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pPr lvl="0" algn="ctr"/>
            <a:endParaRPr sz="864" b="0" i="1" dirty="0">
              <a:latin typeface="Urbana LightItalic" pitchFamily="2" charset="77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7C085E0-B743-B34D-A025-3255936A9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61" y="1"/>
            <a:ext cx="11084080" cy="1190481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algn="l">
              <a:defRPr sz="4010" b="0" i="0">
                <a:solidFill>
                  <a:schemeClr val="bg1"/>
                </a:solidFill>
                <a:latin typeface="Urbana Medium Italic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NL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906EF32-F02D-F54D-AC59-3D7EE2B3F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3960" y="1551765"/>
            <a:ext cx="11084081" cy="4944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kumimoji="0" lang="en-US" sz="2406" b="0" i="1" u="none" strike="noStrike" cap="none" spc="0" normalizeH="0" baseline="0" dirty="0" smtClean="0">
                <a:ln>
                  <a:noFill/>
                </a:ln>
                <a:solidFill>
                  <a:srgbClr val="583F90"/>
                </a:solidFill>
                <a:effectLst/>
                <a:uFillTx/>
                <a:latin typeface="Urbana Light Italic" pitchFamily="50" charset="0"/>
                <a:ea typeface="Urbana Light Italic" pitchFamily="50" charset="0"/>
                <a:cs typeface="Urbana Light Italic" pitchFamily="50" charset="0"/>
                <a:sym typeface="Calibri"/>
              </a:defRPr>
            </a:lvl1pPr>
            <a:lvl2pPr marL="275352" indent="-265802">
              <a:tabLst/>
              <a:defRPr sz="2406" b="0" i="1">
                <a:solidFill>
                  <a:srgbClr val="583F90"/>
                </a:solidFill>
                <a:latin typeface="Urbana Light Italic" pitchFamily="50" charset="0"/>
              </a:defRPr>
            </a:lvl2pPr>
            <a:lvl3pPr marL="518871" indent="-286493">
              <a:tabLst/>
              <a:defRPr sz="2406" b="0" i="1">
                <a:solidFill>
                  <a:srgbClr val="583F90"/>
                </a:solidFill>
                <a:latin typeface="Urbana Light Italic" pitchFamily="50" charset="0"/>
              </a:defRPr>
            </a:lvl3pPr>
            <a:lvl4pPr marL="806956" indent="-353341">
              <a:tabLst/>
              <a:defRPr sz="2406" b="0" i="1">
                <a:solidFill>
                  <a:srgbClr val="583F90"/>
                </a:solidFill>
                <a:latin typeface="Urbana Light Italic" pitchFamily="50" charset="0"/>
              </a:defRPr>
            </a:lvl4pPr>
            <a:lvl5pPr marL="4775" indent="0">
              <a:buNone/>
              <a:tabLst/>
              <a:defRPr sz="2807" b="0" i="1">
                <a:solidFill>
                  <a:srgbClr val="583F90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2082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egroen_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">
            <a:extLst>
              <a:ext uri="{FF2B5EF4-FFF2-40B4-BE49-F238E27FC236}">
                <a16:creationId xmlns:a16="http://schemas.microsoft.com/office/drawing/2014/main" id="{9E71DB29-5A13-744C-A088-B47548A56F8B}"/>
              </a:ext>
            </a:extLst>
          </p:cNvPr>
          <p:cNvSpPr/>
          <p:nvPr userDrawn="1"/>
        </p:nvSpPr>
        <p:spPr>
          <a:xfrm>
            <a:off x="-781" y="1190481"/>
            <a:ext cx="12192781" cy="5667518"/>
          </a:xfrm>
          <a:prstGeom prst="rect">
            <a:avLst/>
          </a:prstGeom>
          <a:gradFill>
            <a:gsLst>
              <a:gs pos="0">
                <a:srgbClr val="0092C5"/>
              </a:gs>
              <a:gs pos="100000">
                <a:srgbClr val="03A895"/>
              </a:gs>
            </a:gsLst>
            <a:lin ang="0" scaled="0"/>
          </a:gradFill>
          <a:ln w="12700">
            <a:miter lim="400000"/>
          </a:ln>
          <a:effectLst>
            <a:outerShdw blurRad="304800" dist="118665" dir="162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pPr lvl="0" algn="ctr"/>
            <a:endParaRPr sz="864" b="0" i="1" dirty="0">
              <a:latin typeface="Urbana LightItalic" pitchFamily="2" charset="77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7C085E0-B743-B34D-A025-3255936A9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61" y="1"/>
            <a:ext cx="11084080" cy="1190481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algn="l">
              <a:defRPr sz="4010" b="0" i="0">
                <a:solidFill>
                  <a:srgbClr val="583F90"/>
                </a:solidFill>
                <a:latin typeface="Urbana Medium Italic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NL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906EF32-F02D-F54D-AC59-3D7EE2B3F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3961" y="1551765"/>
            <a:ext cx="11084081" cy="4944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kumimoji="0" lang="en-US" sz="2406" b="0" i="1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Urbana Light Italic" pitchFamily="50" charset="0"/>
                <a:ea typeface="Urbana Light Italic" pitchFamily="50" charset="0"/>
                <a:cs typeface="Urbana Light Italic" pitchFamily="50" charset="0"/>
                <a:sym typeface="Calibri"/>
              </a:defRPr>
            </a:lvl1pPr>
            <a:lvl2pPr marL="275352" indent="-265802">
              <a:tabLst/>
              <a:defRPr sz="2406" b="0" i="1">
                <a:solidFill>
                  <a:schemeClr val="bg1"/>
                </a:solidFill>
                <a:latin typeface="Urbana Light Italic" pitchFamily="50" charset="0"/>
              </a:defRPr>
            </a:lvl2pPr>
            <a:lvl3pPr marL="518871" indent="-286493">
              <a:tabLst/>
              <a:defRPr sz="2406" b="0" i="1">
                <a:solidFill>
                  <a:schemeClr val="bg1"/>
                </a:solidFill>
                <a:latin typeface="Urbana Light Italic" pitchFamily="50" charset="0"/>
              </a:defRPr>
            </a:lvl3pPr>
            <a:lvl4pPr marL="806956" indent="-353341">
              <a:tabLst/>
              <a:defRPr sz="2406" b="0" i="1">
                <a:solidFill>
                  <a:schemeClr val="bg1"/>
                </a:solidFill>
                <a:latin typeface="Urbana Light Italic" pitchFamily="50" charset="0"/>
              </a:defRPr>
            </a:lvl4pPr>
            <a:lvl5pPr marL="4775" indent="0">
              <a:buNone/>
              <a:tabLst/>
              <a:defRPr sz="2807" b="0" i="1">
                <a:solidFill>
                  <a:schemeClr val="bg1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L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8FA28E-8953-BF4B-B10F-9ABB30CAFFBE}"/>
              </a:ext>
            </a:extLst>
          </p:cNvPr>
          <p:cNvGrpSpPr/>
          <p:nvPr userDrawn="1"/>
        </p:nvGrpSpPr>
        <p:grpSpPr>
          <a:xfrm>
            <a:off x="11406253" y="3100459"/>
            <a:ext cx="785747" cy="657082"/>
            <a:chOff x="10648676" y="26971"/>
            <a:chExt cx="765592" cy="655409"/>
          </a:xfrm>
        </p:grpSpPr>
        <p:sp>
          <p:nvSpPr>
            <p:cNvPr id="19" name="Round Same Side Corner Rectangle 18">
              <a:extLst>
                <a:ext uri="{FF2B5EF4-FFF2-40B4-BE49-F238E27FC236}">
                  <a16:creationId xmlns:a16="http://schemas.microsoft.com/office/drawing/2014/main" id="{5C5C456B-CA87-C146-BC88-762F0258DDBF}"/>
                </a:ext>
              </a:extLst>
            </p:cNvPr>
            <p:cNvSpPr/>
            <p:nvPr userDrawn="1"/>
          </p:nvSpPr>
          <p:spPr>
            <a:xfrm rot="16200000">
              <a:off x="10703767" y="-28120"/>
              <a:ext cx="655409" cy="765592"/>
            </a:xfrm>
            <a:prstGeom prst="round2SameRect">
              <a:avLst/>
            </a:prstGeom>
            <a:solidFill>
              <a:srgbClr val="FFFFFF"/>
            </a:solidFill>
            <a:ln w="25400" cap="flat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l" defTabSz="18335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L" sz="3609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Urbana Medium Italic" pitchFamily="50" charset="0"/>
                <a:ea typeface="+mn-ea"/>
                <a:cs typeface="+mn-cs"/>
                <a:sym typeface="Calibri"/>
              </a:endParaRPr>
            </a:p>
          </p:txBody>
        </p:sp>
        <p:pic>
          <p:nvPicPr>
            <p:cNvPr id="20" name="Making Life Colourful.png" descr="Making Life Colourful.png">
              <a:extLst>
                <a:ext uri="{FF2B5EF4-FFF2-40B4-BE49-F238E27FC236}">
                  <a16:creationId xmlns:a16="http://schemas.microsoft.com/office/drawing/2014/main" id="{07A3DF94-7736-B94F-8E54-69ECCCF0B2E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8895"/>
            <a:stretch/>
          </p:blipFill>
          <p:spPr>
            <a:xfrm>
              <a:off x="10785781" y="56442"/>
              <a:ext cx="504572" cy="5515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578126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2" pos="374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egroen_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">
            <a:extLst>
              <a:ext uri="{FF2B5EF4-FFF2-40B4-BE49-F238E27FC236}">
                <a16:creationId xmlns:a16="http://schemas.microsoft.com/office/drawing/2014/main" id="{831C0513-21DD-AA49-BADC-6F534BA3D35D}"/>
              </a:ext>
            </a:extLst>
          </p:cNvPr>
          <p:cNvSpPr/>
          <p:nvPr userDrawn="1"/>
        </p:nvSpPr>
        <p:spPr>
          <a:xfrm flipV="1">
            <a:off x="-781" y="-1"/>
            <a:ext cx="6097595" cy="6857999"/>
          </a:xfrm>
          <a:prstGeom prst="rect">
            <a:avLst/>
          </a:prstGeom>
          <a:gradFill>
            <a:gsLst>
              <a:gs pos="0">
                <a:srgbClr val="0092C5"/>
              </a:gs>
              <a:gs pos="100000">
                <a:srgbClr val="03A895"/>
              </a:gs>
            </a:gsLst>
            <a:lin ang="0" scaled="0"/>
          </a:gradFill>
          <a:ln w="12700">
            <a:miter lim="400000"/>
          </a:ln>
          <a:effectLst>
            <a:outerShdw blurRad="304800" dist="118665" dir="54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pPr lvl="0" algn="ctr"/>
            <a:endParaRPr sz="864" b="0" i="1" dirty="0">
              <a:latin typeface="Urbana LightItalic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6370C-39F8-1541-870F-4B593C11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61" y="2"/>
            <a:ext cx="5173005" cy="1190480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marL="0">
              <a:spcAft>
                <a:spcPts val="0"/>
              </a:spcAft>
              <a:defRPr sz="4010" b="0" i="0">
                <a:latin typeface="Urbana Medium Italic" pitchFamily="50" charset="0"/>
              </a:defRPr>
            </a:lvl1pPr>
          </a:lstStyle>
          <a:p>
            <a:r>
              <a:rPr lang="en-US" dirty="0"/>
              <a:t>Click to edit Master</a:t>
            </a:r>
            <a:endParaRPr lang="en-NL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13AD271-D5E3-3F47-9A72-5D26304DA46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3961" y="1551765"/>
            <a:ext cx="5173005" cy="472464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6" b="0" i="1">
                <a:solidFill>
                  <a:schemeClr val="bg1"/>
                </a:solidFill>
                <a:latin typeface="Urbana Light Italic" pitchFamily="50" charset="0"/>
              </a:defRPr>
            </a:lvl1pPr>
            <a:lvl2pPr marL="272169" indent="-262619">
              <a:tabLst/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2pPr>
            <a:lvl3pPr marL="576169" indent="-343792"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3pPr>
            <a:lvl4pPr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4pPr>
            <a:lvl5pPr marL="4775" indent="0">
              <a:buNone/>
              <a:tabLst/>
              <a:defRPr sz="2807" b="0" i="1">
                <a:solidFill>
                  <a:schemeClr val="bg1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275352" marR="0" lvl="1" indent="-265802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Second level</a:t>
            </a:r>
          </a:p>
          <a:p>
            <a:pPr marL="518871" marR="0" lvl="2" indent="-286493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806956" marR="0" lvl="3" indent="-353341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L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C39453B-97E9-6847-A0BA-893C2D5F44A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5186" y="0"/>
            <a:ext cx="609681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b="0" i="1">
                <a:solidFill>
                  <a:srgbClr val="583F90"/>
                </a:solidFill>
                <a:latin typeface="Urbana Light Italic" pitchFamily="50" charset="0"/>
              </a:defRPr>
            </a:lvl1pPr>
          </a:lstStyle>
          <a:p>
            <a:endParaRPr lang="en-NL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612832-969A-CD40-A1AC-68EEA82B6E9A}"/>
              </a:ext>
            </a:extLst>
          </p:cNvPr>
          <p:cNvGrpSpPr/>
          <p:nvPr userDrawn="1"/>
        </p:nvGrpSpPr>
        <p:grpSpPr>
          <a:xfrm>
            <a:off x="11406253" y="3100459"/>
            <a:ext cx="785747" cy="657082"/>
            <a:chOff x="10648676" y="26971"/>
            <a:chExt cx="765592" cy="655409"/>
          </a:xfrm>
        </p:grpSpPr>
        <p:sp>
          <p:nvSpPr>
            <p:cNvPr id="13" name="Round Same Side Corner Rectangle 12">
              <a:extLst>
                <a:ext uri="{FF2B5EF4-FFF2-40B4-BE49-F238E27FC236}">
                  <a16:creationId xmlns:a16="http://schemas.microsoft.com/office/drawing/2014/main" id="{7C3DE40B-60D0-CE43-BE30-BE9B859FA653}"/>
                </a:ext>
              </a:extLst>
            </p:cNvPr>
            <p:cNvSpPr/>
            <p:nvPr userDrawn="1"/>
          </p:nvSpPr>
          <p:spPr>
            <a:xfrm rot="16200000">
              <a:off x="10703767" y="-28120"/>
              <a:ext cx="655409" cy="765592"/>
            </a:xfrm>
            <a:prstGeom prst="round2SameRect">
              <a:avLst/>
            </a:prstGeom>
            <a:solidFill>
              <a:srgbClr val="FFFFFF"/>
            </a:solidFill>
            <a:ln w="25400" cap="flat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l" defTabSz="18335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L" sz="3609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Urbana Medium Italic" pitchFamily="50" charset="0"/>
                <a:ea typeface="+mn-ea"/>
                <a:cs typeface="+mn-cs"/>
                <a:sym typeface="Calibri"/>
              </a:endParaRPr>
            </a:p>
          </p:txBody>
        </p:sp>
        <p:pic>
          <p:nvPicPr>
            <p:cNvPr id="14" name="Making Life Colourful.png" descr="Making Life Colourful.png">
              <a:extLst>
                <a:ext uri="{FF2B5EF4-FFF2-40B4-BE49-F238E27FC236}">
                  <a16:creationId xmlns:a16="http://schemas.microsoft.com/office/drawing/2014/main" id="{654F24B7-4629-F549-9D97-FB8CF1623CD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8895"/>
            <a:stretch/>
          </p:blipFill>
          <p:spPr>
            <a:xfrm>
              <a:off x="10785781" y="56442"/>
              <a:ext cx="504572" cy="5515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31555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</p:bldLst>
  </p:timing>
  <p:extLst>
    <p:ext uri="{DCECCB84-F9BA-43D5-87BE-67443E8EF086}">
      <p15:sldGuideLst xmlns:p15="http://schemas.microsoft.com/office/powerpoint/2012/main">
        <p15:guide id="1" pos="351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uw_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">
            <a:extLst>
              <a:ext uri="{FF2B5EF4-FFF2-40B4-BE49-F238E27FC236}">
                <a16:creationId xmlns:a16="http://schemas.microsoft.com/office/drawing/2014/main" id="{178E14A6-3E3D-0E49-8552-E5822454200E}"/>
              </a:ext>
            </a:extLst>
          </p:cNvPr>
          <p:cNvSpPr/>
          <p:nvPr userDrawn="1"/>
        </p:nvSpPr>
        <p:spPr>
          <a:xfrm flipV="1">
            <a:off x="-781" y="0"/>
            <a:ext cx="12192781" cy="1190481"/>
          </a:xfrm>
          <a:prstGeom prst="rect">
            <a:avLst/>
          </a:prstGeom>
          <a:gradFill>
            <a:gsLst>
              <a:gs pos="19000">
                <a:srgbClr val="18ABDE"/>
              </a:gs>
              <a:gs pos="88000">
                <a:srgbClr val="5E3689"/>
              </a:gs>
            </a:gsLst>
            <a:lin ang="10800000" scaled="0"/>
          </a:gradFill>
          <a:ln w="12700">
            <a:miter lim="400000"/>
          </a:ln>
          <a:effectLst>
            <a:outerShdw blurRad="304800" dist="118665" dir="54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pPr lvl="0" algn="ctr"/>
            <a:endParaRPr sz="864" b="0" i="1" dirty="0">
              <a:latin typeface="Urbana Light Italic" pitchFamily="50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7C085E0-B743-B34D-A025-3255936A9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61" y="1"/>
            <a:ext cx="11084080" cy="1190481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algn="l">
              <a:defRPr sz="4010" b="0" i="0">
                <a:solidFill>
                  <a:schemeClr val="bg1"/>
                </a:solidFill>
                <a:latin typeface="Urbana Medium Italic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NL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906EF32-F02D-F54D-AC59-3D7EE2B3F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3960" y="1551765"/>
            <a:ext cx="11084081" cy="4944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kumimoji="0" lang="en-US" sz="2406" b="0" i="1" u="none" strike="noStrike" cap="none" spc="0" normalizeH="0" baseline="0" dirty="0" smtClean="0">
                <a:ln>
                  <a:noFill/>
                </a:ln>
                <a:solidFill>
                  <a:srgbClr val="583F90"/>
                </a:solidFill>
                <a:effectLst/>
                <a:uFillTx/>
                <a:latin typeface="Urbana Light Italic" pitchFamily="50" charset="0"/>
                <a:ea typeface="Urbana Light Italic" pitchFamily="50" charset="0"/>
                <a:cs typeface="Urbana Light Italic" pitchFamily="50" charset="0"/>
                <a:sym typeface="Calibri"/>
              </a:defRPr>
            </a:lvl1pPr>
            <a:lvl2pPr marL="275352" indent="-265802">
              <a:tabLst/>
              <a:defRPr sz="2406" b="0" i="1">
                <a:solidFill>
                  <a:srgbClr val="583F90"/>
                </a:solidFill>
                <a:latin typeface="Urbana Light Italic" pitchFamily="50" charset="0"/>
              </a:defRPr>
            </a:lvl2pPr>
            <a:lvl3pPr marL="518871" indent="-286493">
              <a:tabLst/>
              <a:defRPr sz="2406" b="0" i="1">
                <a:solidFill>
                  <a:srgbClr val="583F90"/>
                </a:solidFill>
                <a:latin typeface="Urbana Light Italic" pitchFamily="50" charset="0"/>
              </a:defRPr>
            </a:lvl3pPr>
            <a:lvl4pPr marL="806956" indent="-353341">
              <a:tabLst/>
              <a:defRPr sz="2406" b="0" i="1">
                <a:solidFill>
                  <a:srgbClr val="583F90"/>
                </a:solidFill>
                <a:latin typeface="Urbana Light Italic" pitchFamily="50" charset="0"/>
              </a:defRPr>
            </a:lvl4pPr>
            <a:lvl5pPr marL="4775" indent="0">
              <a:buNone/>
              <a:tabLst/>
              <a:defRPr sz="2807" b="0" i="1">
                <a:solidFill>
                  <a:srgbClr val="583F90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469857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egroen_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">
            <a:extLst>
              <a:ext uri="{FF2B5EF4-FFF2-40B4-BE49-F238E27FC236}">
                <a16:creationId xmlns:a16="http://schemas.microsoft.com/office/drawing/2014/main" id="{197511BA-4DC3-5441-A4E8-B0197019A29C}"/>
              </a:ext>
            </a:extLst>
          </p:cNvPr>
          <p:cNvSpPr/>
          <p:nvPr userDrawn="1"/>
        </p:nvSpPr>
        <p:spPr>
          <a:xfrm flipV="1">
            <a:off x="-781" y="-1"/>
            <a:ext cx="6097595" cy="6857999"/>
          </a:xfrm>
          <a:prstGeom prst="rect">
            <a:avLst/>
          </a:prstGeom>
          <a:gradFill>
            <a:gsLst>
              <a:gs pos="0">
                <a:srgbClr val="0092C5"/>
              </a:gs>
              <a:gs pos="100000">
                <a:srgbClr val="03A895"/>
              </a:gs>
            </a:gsLst>
            <a:lin ang="0" scaled="0"/>
          </a:gradFill>
          <a:ln w="12700">
            <a:miter lim="400000"/>
          </a:ln>
          <a:effectLst>
            <a:outerShdw blurRad="304800" dist="118665" dir="54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pPr lvl="0" algn="ctr"/>
            <a:endParaRPr sz="864" b="0" i="1" dirty="0">
              <a:latin typeface="Urbana LightItalic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6370C-39F8-1541-870F-4B593C11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61" y="1370172"/>
            <a:ext cx="5173005" cy="1190480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marL="0">
              <a:spcAft>
                <a:spcPts val="0"/>
              </a:spcAft>
              <a:defRPr sz="4010" b="0" i="0" u="none">
                <a:latin typeface="Urbana Medium Italic" pitchFamily="50" charset="0"/>
              </a:defRPr>
            </a:lvl1pPr>
          </a:lstStyle>
          <a:p>
            <a:r>
              <a:rPr lang="en-US" dirty="0"/>
              <a:t>Click to edit Master</a:t>
            </a:r>
            <a:endParaRPr lang="en-NL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13AD271-D5E3-3F47-9A72-5D26304DA46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3961" y="2809345"/>
            <a:ext cx="5173005" cy="35262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5" b="0" i="1">
                <a:solidFill>
                  <a:schemeClr val="bg1"/>
                </a:solidFill>
                <a:latin typeface="Urbana Light Italic" pitchFamily="50" charset="0"/>
              </a:defRPr>
            </a:lvl1pPr>
            <a:lvl2pPr marL="272169" indent="-262619">
              <a:tabLst/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2pPr>
            <a:lvl3pPr marL="576169" indent="-343792"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3pPr>
            <a:lvl4pPr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4pPr>
            <a:lvl5pPr marL="4775" indent="0">
              <a:buNone/>
              <a:tabLst/>
              <a:defRPr sz="2807" b="0" i="1">
                <a:solidFill>
                  <a:schemeClr val="bg1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275352" marR="0" lvl="1" indent="-265802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Second level</a:t>
            </a:r>
          </a:p>
          <a:p>
            <a:pPr marL="518871" marR="0" lvl="2" indent="-286493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806956" marR="0" lvl="3" indent="-353341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L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C39453B-97E9-6847-A0BA-893C2D5F44A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5186" y="0"/>
            <a:ext cx="609681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b="0" i="1">
                <a:solidFill>
                  <a:srgbClr val="583F90"/>
                </a:solidFill>
                <a:latin typeface="Urbana Light Italic" pitchFamily="50" charset="0"/>
              </a:defRPr>
            </a:lvl1pPr>
          </a:lstStyle>
          <a:p>
            <a:endParaRPr lang="en-NL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612832-969A-CD40-A1AC-68EEA82B6E9A}"/>
              </a:ext>
            </a:extLst>
          </p:cNvPr>
          <p:cNvGrpSpPr/>
          <p:nvPr userDrawn="1"/>
        </p:nvGrpSpPr>
        <p:grpSpPr>
          <a:xfrm>
            <a:off x="11406253" y="3100459"/>
            <a:ext cx="785747" cy="657082"/>
            <a:chOff x="10648676" y="26971"/>
            <a:chExt cx="765592" cy="655409"/>
          </a:xfrm>
        </p:grpSpPr>
        <p:sp>
          <p:nvSpPr>
            <p:cNvPr id="13" name="Round Same Side Corner Rectangle 12">
              <a:extLst>
                <a:ext uri="{FF2B5EF4-FFF2-40B4-BE49-F238E27FC236}">
                  <a16:creationId xmlns:a16="http://schemas.microsoft.com/office/drawing/2014/main" id="{7C3DE40B-60D0-CE43-BE30-BE9B859FA653}"/>
                </a:ext>
              </a:extLst>
            </p:cNvPr>
            <p:cNvSpPr/>
            <p:nvPr userDrawn="1"/>
          </p:nvSpPr>
          <p:spPr>
            <a:xfrm rot="16200000">
              <a:off x="10703767" y="-28120"/>
              <a:ext cx="655409" cy="765592"/>
            </a:xfrm>
            <a:prstGeom prst="round2SameRect">
              <a:avLst/>
            </a:prstGeom>
            <a:solidFill>
              <a:srgbClr val="FFFFFF"/>
            </a:solidFill>
            <a:ln w="25400" cap="flat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l" defTabSz="18335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L" sz="3609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Urbana Medium Italic" pitchFamily="50" charset="0"/>
                <a:ea typeface="+mn-ea"/>
                <a:cs typeface="+mn-cs"/>
                <a:sym typeface="Calibri"/>
              </a:endParaRPr>
            </a:p>
          </p:txBody>
        </p:sp>
        <p:pic>
          <p:nvPicPr>
            <p:cNvPr id="14" name="Making Life Colourful.png" descr="Making Life Colourful.png">
              <a:extLst>
                <a:ext uri="{FF2B5EF4-FFF2-40B4-BE49-F238E27FC236}">
                  <a16:creationId xmlns:a16="http://schemas.microsoft.com/office/drawing/2014/main" id="{654F24B7-4629-F549-9D97-FB8CF1623CD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8895"/>
            <a:stretch/>
          </p:blipFill>
          <p:spPr>
            <a:xfrm>
              <a:off x="10785781" y="56442"/>
              <a:ext cx="504572" cy="5515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5613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</p:bldLst>
  </p:timing>
  <p:extLst>
    <p:ext uri="{DCECCB84-F9BA-43D5-87BE-67443E8EF086}">
      <p15:sldGuideLst xmlns:p15="http://schemas.microsoft.com/office/powerpoint/2012/main">
        <p15:guide id="1" pos="3515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egroen_2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">
            <a:extLst>
              <a:ext uri="{FF2B5EF4-FFF2-40B4-BE49-F238E27FC236}">
                <a16:creationId xmlns:a16="http://schemas.microsoft.com/office/drawing/2014/main" id="{89EE64EB-F47D-B64C-A36C-35C645208970}"/>
              </a:ext>
            </a:extLst>
          </p:cNvPr>
          <p:cNvSpPr/>
          <p:nvPr userDrawn="1"/>
        </p:nvSpPr>
        <p:spPr>
          <a:xfrm flipV="1">
            <a:off x="6094405" y="-1"/>
            <a:ext cx="6097595" cy="6857999"/>
          </a:xfrm>
          <a:prstGeom prst="rect">
            <a:avLst/>
          </a:prstGeom>
          <a:gradFill>
            <a:gsLst>
              <a:gs pos="0">
                <a:srgbClr val="0092C5"/>
              </a:gs>
              <a:gs pos="100000">
                <a:srgbClr val="03A895"/>
              </a:gs>
            </a:gsLst>
            <a:lin ang="0" scaled="0"/>
          </a:gradFill>
          <a:ln w="12700">
            <a:miter lim="400000"/>
          </a:ln>
          <a:effectLst>
            <a:outerShdw blurRad="304800" dist="118665" dir="54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pPr lvl="0" algn="ctr"/>
            <a:endParaRPr sz="864" b="0" i="1" dirty="0">
              <a:latin typeface="Urbana LightItalic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6370C-39F8-1541-870F-4B593C11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5125" y="2"/>
            <a:ext cx="5173005" cy="1190480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marL="0">
              <a:spcAft>
                <a:spcPts val="0"/>
              </a:spcAft>
              <a:defRPr sz="4010" b="0" i="0">
                <a:latin typeface="Urbana Medium Italic" pitchFamily="50" charset="0"/>
              </a:defRPr>
            </a:lvl1pPr>
          </a:lstStyle>
          <a:p>
            <a:r>
              <a:rPr lang="en-US" dirty="0"/>
              <a:t>Click to edit Master</a:t>
            </a:r>
            <a:endParaRPr lang="en-NL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13AD271-D5E3-3F47-9A72-5D26304DA46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75125" y="1551764"/>
            <a:ext cx="5173005" cy="4944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6" b="0" i="1">
                <a:solidFill>
                  <a:schemeClr val="bg1"/>
                </a:solidFill>
                <a:latin typeface="Urbana Light Italic" pitchFamily="50" charset="0"/>
              </a:defRPr>
            </a:lvl1pPr>
            <a:lvl2pPr marL="353341" indent="-343792">
              <a:tabLst/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2pPr>
            <a:lvl3pPr marL="576169" indent="-343792"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3pPr>
            <a:lvl4pPr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4pPr>
            <a:lvl5pPr marL="4775" indent="0">
              <a:buNone/>
              <a:tabLst/>
              <a:defRPr sz="2807" b="0" i="1">
                <a:solidFill>
                  <a:schemeClr val="bg1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275352" marR="0" lvl="1" indent="-265802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Second level</a:t>
            </a:r>
          </a:p>
          <a:p>
            <a:pPr marL="518871" marR="0" lvl="2" indent="-286493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806956" marR="0" lvl="3" indent="-353341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L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C39453B-97E9-6847-A0BA-893C2D5F44A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609681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b="0" i="1">
                <a:solidFill>
                  <a:srgbClr val="583F90"/>
                </a:solidFill>
                <a:latin typeface="Urbana Light Italic" pitchFamily="50" charset="0"/>
              </a:defRPr>
            </a:lvl1pPr>
          </a:lstStyle>
          <a:p>
            <a:endParaRPr lang="en-NL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BCE1326-0947-E84F-A603-A245365F8432}"/>
              </a:ext>
            </a:extLst>
          </p:cNvPr>
          <p:cNvGrpSpPr/>
          <p:nvPr userDrawn="1"/>
        </p:nvGrpSpPr>
        <p:grpSpPr>
          <a:xfrm>
            <a:off x="11406253" y="3100459"/>
            <a:ext cx="785747" cy="657082"/>
            <a:chOff x="10648676" y="26971"/>
            <a:chExt cx="765592" cy="655409"/>
          </a:xfrm>
        </p:grpSpPr>
        <p:sp>
          <p:nvSpPr>
            <p:cNvPr id="13" name="Round Same Side Corner Rectangle 12">
              <a:extLst>
                <a:ext uri="{FF2B5EF4-FFF2-40B4-BE49-F238E27FC236}">
                  <a16:creationId xmlns:a16="http://schemas.microsoft.com/office/drawing/2014/main" id="{21B14649-FF82-EB44-8710-834AD1D23A4C}"/>
                </a:ext>
              </a:extLst>
            </p:cNvPr>
            <p:cNvSpPr/>
            <p:nvPr userDrawn="1"/>
          </p:nvSpPr>
          <p:spPr>
            <a:xfrm rot="16200000">
              <a:off x="10703767" y="-28120"/>
              <a:ext cx="655409" cy="765592"/>
            </a:xfrm>
            <a:prstGeom prst="round2SameRect">
              <a:avLst/>
            </a:prstGeom>
            <a:solidFill>
              <a:srgbClr val="FFFFFF"/>
            </a:solidFill>
            <a:ln w="25400" cap="flat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l" defTabSz="18335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L" sz="3609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Urbana Medium Italic" pitchFamily="50" charset="0"/>
                <a:ea typeface="+mn-ea"/>
                <a:cs typeface="+mn-cs"/>
                <a:sym typeface="Calibri"/>
              </a:endParaRPr>
            </a:p>
          </p:txBody>
        </p:sp>
        <p:pic>
          <p:nvPicPr>
            <p:cNvPr id="14" name="Making Life Colourful.png" descr="Making Life Colourful.png">
              <a:extLst>
                <a:ext uri="{FF2B5EF4-FFF2-40B4-BE49-F238E27FC236}">
                  <a16:creationId xmlns:a16="http://schemas.microsoft.com/office/drawing/2014/main" id="{9258EC0A-6361-D848-8244-1B59C6B3A5E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8895"/>
            <a:stretch/>
          </p:blipFill>
          <p:spPr>
            <a:xfrm>
              <a:off x="10785781" y="56442"/>
              <a:ext cx="504572" cy="5515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25356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</p:bldLst>
  </p:timing>
  <p:extLst>
    <p:ext uri="{DCECCB84-F9BA-43D5-87BE-67443E8EF086}">
      <p15:sldGuideLst xmlns:p15="http://schemas.microsoft.com/office/powerpoint/2012/main">
        <p15:guide id="1" pos="3968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egroen_2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">
            <a:extLst>
              <a:ext uri="{FF2B5EF4-FFF2-40B4-BE49-F238E27FC236}">
                <a16:creationId xmlns:a16="http://schemas.microsoft.com/office/drawing/2014/main" id="{85710452-4084-774D-8817-4FFB21E40DB8}"/>
              </a:ext>
            </a:extLst>
          </p:cNvPr>
          <p:cNvSpPr/>
          <p:nvPr userDrawn="1"/>
        </p:nvSpPr>
        <p:spPr>
          <a:xfrm flipV="1">
            <a:off x="6096815" y="-1"/>
            <a:ext cx="6097595" cy="6857999"/>
          </a:xfrm>
          <a:prstGeom prst="rect">
            <a:avLst/>
          </a:prstGeom>
          <a:gradFill>
            <a:gsLst>
              <a:gs pos="0">
                <a:srgbClr val="0092C5"/>
              </a:gs>
              <a:gs pos="100000">
                <a:srgbClr val="03A895"/>
              </a:gs>
            </a:gsLst>
            <a:lin ang="0" scaled="0"/>
          </a:gradFill>
          <a:ln w="12700">
            <a:miter lim="400000"/>
          </a:ln>
          <a:effectLst>
            <a:outerShdw blurRad="304800" dist="118665" dir="54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pPr lvl="0" algn="ctr"/>
            <a:endParaRPr sz="864" b="0" i="1" dirty="0">
              <a:latin typeface="Urbana LightItalic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6370C-39F8-1541-870F-4B593C11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771" y="1370172"/>
            <a:ext cx="5173005" cy="1190480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marL="0">
              <a:spcAft>
                <a:spcPts val="0"/>
              </a:spcAft>
              <a:defRPr sz="4010" b="0" i="0" u="none">
                <a:latin typeface="Urbana Medium Italic" pitchFamily="50" charset="0"/>
              </a:defRPr>
            </a:lvl1pPr>
          </a:lstStyle>
          <a:p>
            <a:r>
              <a:rPr lang="en-US" dirty="0"/>
              <a:t>Click to edit Master</a:t>
            </a:r>
            <a:endParaRPr lang="en-NL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13AD271-D5E3-3F47-9A72-5D26304DA46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76771" y="2809345"/>
            <a:ext cx="5173005" cy="35262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5" b="0" i="1">
                <a:solidFill>
                  <a:schemeClr val="bg1"/>
                </a:solidFill>
                <a:latin typeface="Urbana Light Italic" pitchFamily="50" charset="0"/>
              </a:defRPr>
            </a:lvl1pPr>
            <a:lvl2pPr marL="272169" indent="-262619">
              <a:tabLst/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2pPr>
            <a:lvl3pPr marL="576169" indent="-343792"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3pPr>
            <a:lvl4pPr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4pPr>
            <a:lvl5pPr marL="4775" indent="0">
              <a:buNone/>
              <a:tabLst/>
              <a:defRPr sz="2807" b="0" i="1">
                <a:solidFill>
                  <a:schemeClr val="bg1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275352" marR="0" lvl="1" indent="-265802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Second level</a:t>
            </a:r>
          </a:p>
          <a:p>
            <a:pPr marL="518871" marR="0" lvl="2" indent="-286493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806956" marR="0" lvl="3" indent="-353341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L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C39453B-97E9-6847-A0BA-893C2D5F44A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609681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b="0" i="0">
                <a:solidFill>
                  <a:srgbClr val="583F90"/>
                </a:solidFill>
                <a:latin typeface="Urbana Light Italic" pitchFamily="50" charset="0"/>
              </a:defRPr>
            </a:lvl1pPr>
          </a:lstStyle>
          <a:p>
            <a:endParaRPr lang="en-NL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612832-969A-CD40-A1AC-68EEA82B6E9A}"/>
              </a:ext>
            </a:extLst>
          </p:cNvPr>
          <p:cNvGrpSpPr/>
          <p:nvPr userDrawn="1"/>
        </p:nvGrpSpPr>
        <p:grpSpPr>
          <a:xfrm>
            <a:off x="11406253" y="3100459"/>
            <a:ext cx="785747" cy="657082"/>
            <a:chOff x="10648676" y="26971"/>
            <a:chExt cx="765592" cy="655409"/>
          </a:xfrm>
        </p:grpSpPr>
        <p:sp>
          <p:nvSpPr>
            <p:cNvPr id="13" name="Round Same Side Corner Rectangle 12">
              <a:extLst>
                <a:ext uri="{FF2B5EF4-FFF2-40B4-BE49-F238E27FC236}">
                  <a16:creationId xmlns:a16="http://schemas.microsoft.com/office/drawing/2014/main" id="{7C3DE40B-60D0-CE43-BE30-BE9B859FA653}"/>
                </a:ext>
              </a:extLst>
            </p:cNvPr>
            <p:cNvSpPr/>
            <p:nvPr userDrawn="1"/>
          </p:nvSpPr>
          <p:spPr>
            <a:xfrm rot="16200000">
              <a:off x="10703767" y="-28120"/>
              <a:ext cx="655409" cy="765592"/>
            </a:xfrm>
            <a:prstGeom prst="round2SameRect">
              <a:avLst/>
            </a:prstGeom>
            <a:solidFill>
              <a:srgbClr val="FFFFFF"/>
            </a:solidFill>
            <a:ln w="25400" cap="flat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l" defTabSz="18335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L" sz="3609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Urbana Medium Italic" pitchFamily="50" charset="0"/>
                <a:ea typeface="+mn-ea"/>
                <a:cs typeface="+mn-cs"/>
                <a:sym typeface="Calibri"/>
              </a:endParaRPr>
            </a:p>
          </p:txBody>
        </p:sp>
        <p:pic>
          <p:nvPicPr>
            <p:cNvPr id="14" name="Making Life Colourful.png" descr="Making Life Colourful.png">
              <a:extLst>
                <a:ext uri="{FF2B5EF4-FFF2-40B4-BE49-F238E27FC236}">
                  <a16:creationId xmlns:a16="http://schemas.microsoft.com/office/drawing/2014/main" id="{654F24B7-4629-F549-9D97-FB8CF1623CD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8895"/>
            <a:stretch/>
          </p:blipFill>
          <p:spPr>
            <a:xfrm>
              <a:off x="10785781" y="56442"/>
              <a:ext cx="504572" cy="5515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2179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</p:bldLst>
  </p:timing>
  <p:extLst>
    <p:ext uri="{DCECCB84-F9BA-43D5-87BE-67443E8EF086}">
      <p15:sldGuideLst xmlns:p15="http://schemas.microsoft.com/office/powerpoint/2012/main">
        <p15:guide id="1" pos="3968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ars_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">
            <a:extLst>
              <a:ext uri="{FF2B5EF4-FFF2-40B4-BE49-F238E27FC236}">
                <a16:creationId xmlns:a16="http://schemas.microsoft.com/office/drawing/2014/main" id="{3378A7BE-1900-4843-A8DB-AB3626E748E8}"/>
              </a:ext>
            </a:extLst>
          </p:cNvPr>
          <p:cNvSpPr/>
          <p:nvPr userDrawn="1"/>
        </p:nvSpPr>
        <p:spPr>
          <a:xfrm flipV="1">
            <a:off x="-781" y="0"/>
            <a:ext cx="12192781" cy="1190481"/>
          </a:xfrm>
          <a:prstGeom prst="rect">
            <a:avLst/>
          </a:prstGeom>
          <a:gradFill>
            <a:gsLst>
              <a:gs pos="2000">
                <a:srgbClr val="472F90"/>
              </a:gs>
              <a:gs pos="100000">
                <a:srgbClr val="C954A0"/>
              </a:gs>
            </a:gsLst>
            <a:lin ang="0" scaled="0"/>
          </a:gradFill>
          <a:ln w="12700">
            <a:miter lim="400000"/>
          </a:ln>
          <a:effectLst>
            <a:outerShdw blurRad="304800" dist="118665" dir="54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pPr lvl="0" algn="ctr"/>
            <a:endParaRPr sz="864" b="0" i="1" dirty="0">
              <a:latin typeface="Urbana LightItalic" pitchFamily="2" charset="77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7C085E0-B743-B34D-A025-3255936A9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61" y="1"/>
            <a:ext cx="11084080" cy="1190481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algn="l">
              <a:defRPr sz="4010" b="0" i="0">
                <a:solidFill>
                  <a:schemeClr val="bg1"/>
                </a:solidFill>
                <a:latin typeface="Urbana Medium Italic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NL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906EF32-F02D-F54D-AC59-3D7EE2B3F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3960" y="1551765"/>
            <a:ext cx="11084081" cy="4944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kumimoji="0" lang="en-US" sz="2406" b="0" i="1" u="none" strike="noStrike" cap="none" spc="0" normalizeH="0" baseline="0" dirty="0" smtClean="0">
                <a:ln>
                  <a:noFill/>
                </a:ln>
                <a:solidFill>
                  <a:srgbClr val="583F90"/>
                </a:solidFill>
                <a:effectLst/>
                <a:uFillTx/>
                <a:latin typeface="Urbana Light Italic" pitchFamily="50" charset="0"/>
                <a:ea typeface="Urbana Light Italic" pitchFamily="50" charset="0"/>
                <a:cs typeface="Urbana Light Italic" pitchFamily="50" charset="0"/>
                <a:sym typeface="Calibri"/>
              </a:defRPr>
            </a:lvl1pPr>
            <a:lvl2pPr marL="275352" indent="-265802">
              <a:tabLst/>
              <a:defRPr sz="2406" b="0" i="1">
                <a:solidFill>
                  <a:srgbClr val="583F90"/>
                </a:solidFill>
                <a:latin typeface="Urbana Light Italic" pitchFamily="50" charset="0"/>
              </a:defRPr>
            </a:lvl2pPr>
            <a:lvl3pPr marL="518871" indent="-286493">
              <a:tabLst/>
              <a:defRPr sz="2406" b="0" i="1">
                <a:solidFill>
                  <a:srgbClr val="583F90"/>
                </a:solidFill>
                <a:latin typeface="Urbana Light Italic" pitchFamily="50" charset="0"/>
              </a:defRPr>
            </a:lvl3pPr>
            <a:lvl4pPr marL="806956" indent="-353341">
              <a:tabLst/>
              <a:defRPr sz="2406" b="0" i="1">
                <a:solidFill>
                  <a:srgbClr val="583F90"/>
                </a:solidFill>
                <a:latin typeface="Urbana Light Italic" pitchFamily="50" charset="0"/>
              </a:defRPr>
            </a:lvl4pPr>
            <a:lvl5pPr marL="4775" indent="0">
              <a:buNone/>
              <a:tabLst/>
              <a:defRPr sz="2807" b="0" i="1">
                <a:solidFill>
                  <a:srgbClr val="583F90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86694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ars_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">
            <a:extLst>
              <a:ext uri="{FF2B5EF4-FFF2-40B4-BE49-F238E27FC236}">
                <a16:creationId xmlns:a16="http://schemas.microsoft.com/office/drawing/2014/main" id="{CCDF930A-80AE-6344-8702-7FD64E1FB49C}"/>
              </a:ext>
            </a:extLst>
          </p:cNvPr>
          <p:cNvSpPr/>
          <p:nvPr userDrawn="1"/>
        </p:nvSpPr>
        <p:spPr>
          <a:xfrm>
            <a:off x="-781" y="1190481"/>
            <a:ext cx="12192781" cy="5667518"/>
          </a:xfrm>
          <a:prstGeom prst="rect">
            <a:avLst/>
          </a:prstGeom>
          <a:gradFill>
            <a:gsLst>
              <a:gs pos="2000">
                <a:srgbClr val="472F90"/>
              </a:gs>
              <a:gs pos="100000">
                <a:srgbClr val="C954A0"/>
              </a:gs>
            </a:gsLst>
            <a:lin ang="0" scaled="0"/>
          </a:gradFill>
          <a:ln w="12700">
            <a:miter lim="400000"/>
          </a:ln>
          <a:effectLst>
            <a:outerShdw blurRad="304800" dist="118665" dir="162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pPr lvl="0" algn="ctr"/>
            <a:endParaRPr sz="864" b="0" i="1" dirty="0">
              <a:latin typeface="Urbana LightItalic" pitchFamily="2" charset="77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7C085E0-B743-B34D-A025-3255936A9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61" y="1"/>
            <a:ext cx="11084080" cy="1190481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algn="l">
              <a:defRPr sz="4010" b="0" i="0">
                <a:solidFill>
                  <a:srgbClr val="583F90"/>
                </a:solidFill>
                <a:latin typeface="Urbana Medium Italic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NL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906EF32-F02D-F54D-AC59-3D7EE2B3F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3961" y="1551765"/>
            <a:ext cx="11084081" cy="4944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kumimoji="0" lang="en-US" sz="2406" b="0" i="1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Urbana Light Italic" pitchFamily="50" charset="0"/>
                <a:ea typeface="Urbana Light Italic" pitchFamily="50" charset="0"/>
                <a:cs typeface="Urbana Light Italic" pitchFamily="50" charset="0"/>
                <a:sym typeface="Calibri"/>
              </a:defRPr>
            </a:lvl1pPr>
            <a:lvl2pPr marL="275352" indent="-265802">
              <a:tabLst/>
              <a:defRPr sz="2406" b="0" i="1">
                <a:solidFill>
                  <a:schemeClr val="bg1"/>
                </a:solidFill>
                <a:latin typeface="Urbana Light Italic" pitchFamily="50" charset="0"/>
              </a:defRPr>
            </a:lvl2pPr>
            <a:lvl3pPr marL="518871" indent="-286493">
              <a:tabLst/>
              <a:defRPr sz="2406" b="0" i="1">
                <a:solidFill>
                  <a:schemeClr val="bg1"/>
                </a:solidFill>
                <a:latin typeface="Urbana Light Italic" pitchFamily="50" charset="0"/>
              </a:defRPr>
            </a:lvl3pPr>
            <a:lvl4pPr marL="806956" indent="-353341">
              <a:tabLst/>
              <a:defRPr sz="2406" b="0" i="1">
                <a:solidFill>
                  <a:schemeClr val="bg1"/>
                </a:solidFill>
                <a:latin typeface="Urbana Light Italic" pitchFamily="50" charset="0"/>
              </a:defRPr>
            </a:lvl4pPr>
            <a:lvl5pPr marL="4775" indent="0">
              <a:buNone/>
              <a:tabLst/>
              <a:defRPr sz="2807" b="0" i="1">
                <a:solidFill>
                  <a:schemeClr val="bg1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L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8FA28E-8953-BF4B-B10F-9ABB30CAFFBE}"/>
              </a:ext>
            </a:extLst>
          </p:cNvPr>
          <p:cNvGrpSpPr/>
          <p:nvPr userDrawn="1"/>
        </p:nvGrpSpPr>
        <p:grpSpPr>
          <a:xfrm>
            <a:off x="11406253" y="3100459"/>
            <a:ext cx="785747" cy="657082"/>
            <a:chOff x="10648676" y="26971"/>
            <a:chExt cx="765592" cy="655409"/>
          </a:xfrm>
        </p:grpSpPr>
        <p:sp>
          <p:nvSpPr>
            <p:cNvPr id="19" name="Round Same Side Corner Rectangle 18">
              <a:extLst>
                <a:ext uri="{FF2B5EF4-FFF2-40B4-BE49-F238E27FC236}">
                  <a16:creationId xmlns:a16="http://schemas.microsoft.com/office/drawing/2014/main" id="{5C5C456B-CA87-C146-BC88-762F0258DDBF}"/>
                </a:ext>
              </a:extLst>
            </p:cNvPr>
            <p:cNvSpPr/>
            <p:nvPr userDrawn="1"/>
          </p:nvSpPr>
          <p:spPr>
            <a:xfrm rot="16200000">
              <a:off x="10703767" y="-28120"/>
              <a:ext cx="655409" cy="765592"/>
            </a:xfrm>
            <a:prstGeom prst="round2SameRect">
              <a:avLst/>
            </a:prstGeom>
            <a:solidFill>
              <a:srgbClr val="FFFFFF"/>
            </a:solidFill>
            <a:ln w="25400" cap="flat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l" defTabSz="18335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L" sz="3609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Urbana Medium Italic" pitchFamily="50" charset="0"/>
                <a:ea typeface="+mn-ea"/>
                <a:cs typeface="+mn-cs"/>
                <a:sym typeface="Calibri"/>
              </a:endParaRPr>
            </a:p>
          </p:txBody>
        </p:sp>
        <p:pic>
          <p:nvPicPr>
            <p:cNvPr id="20" name="Making Life Colourful.png" descr="Making Life Colourful.png">
              <a:extLst>
                <a:ext uri="{FF2B5EF4-FFF2-40B4-BE49-F238E27FC236}">
                  <a16:creationId xmlns:a16="http://schemas.microsoft.com/office/drawing/2014/main" id="{07A3DF94-7736-B94F-8E54-69ECCCF0B2E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8895"/>
            <a:stretch/>
          </p:blipFill>
          <p:spPr>
            <a:xfrm>
              <a:off x="10785781" y="56442"/>
              <a:ext cx="504572" cy="5515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19815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2" pos="374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ars_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">
            <a:extLst>
              <a:ext uri="{FF2B5EF4-FFF2-40B4-BE49-F238E27FC236}">
                <a16:creationId xmlns:a16="http://schemas.microsoft.com/office/drawing/2014/main" id="{8C1D4DE3-771C-CF4F-8DFC-581D7CAA068C}"/>
              </a:ext>
            </a:extLst>
          </p:cNvPr>
          <p:cNvSpPr/>
          <p:nvPr userDrawn="1"/>
        </p:nvSpPr>
        <p:spPr>
          <a:xfrm>
            <a:off x="-781" y="-1"/>
            <a:ext cx="6097595" cy="6857999"/>
          </a:xfrm>
          <a:prstGeom prst="rect">
            <a:avLst/>
          </a:prstGeom>
          <a:gradFill>
            <a:gsLst>
              <a:gs pos="2000">
                <a:srgbClr val="472F90"/>
              </a:gs>
              <a:gs pos="100000">
                <a:srgbClr val="C954A0"/>
              </a:gs>
            </a:gsLst>
            <a:lin ang="0" scaled="0"/>
          </a:gradFill>
          <a:ln w="12700">
            <a:miter lim="400000"/>
          </a:ln>
          <a:effectLst>
            <a:outerShdw blurRad="304800" dist="118665" dir="162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pPr lvl="0" algn="ctr"/>
            <a:endParaRPr sz="864" b="0" i="1" dirty="0">
              <a:latin typeface="Urbana LightItalic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6370C-39F8-1541-870F-4B593C11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61" y="2"/>
            <a:ext cx="5173005" cy="1190480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marL="0">
              <a:spcAft>
                <a:spcPts val="0"/>
              </a:spcAft>
              <a:defRPr sz="4010" b="0" i="0">
                <a:latin typeface="Urbana Medium Italic" pitchFamily="50" charset="0"/>
              </a:defRPr>
            </a:lvl1pPr>
          </a:lstStyle>
          <a:p>
            <a:r>
              <a:rPr lang="en-US" dirty="0"/>
              <a:t>Click to edit Master</a:t>
            </a:r>
            <a:endParaRPr lang="en-NL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13AD271-D5E3-3F47-9A72-5D26304DA46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3961" y="1551765"/>
            <a:ext cx="5173005" cy="472464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6" b="0" i="1">
                <a:solidFill>
                  <a:schemeClr val="bg1"/>
                </a:solidFill>
                <a:latin typeface="Urbana Light Italic" pitchFamily="50" charset="0"/>
              </a:defRPr>
            </a:lvl1pPr>
            <a:lvl2pPr marL="272169" indent="-262619">
              <a:tabLst/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2pPr>
            <a:lvl3pPr marL="576169" indent="-343792"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3pPr>
            <a:lvl4pPr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4pPr>
            <a:lvl5pPr marL="4775" indent="0">
              <a:buNone/>
              <a:tabLst/>
              <a:defRPr sz="2807" b="0" i="1">
                <a:solidFill>
                  <a:schemeClr val="bg1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275352" marR="0" lvl="1" indent="-265802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Second level</a:t>
            </a:r>
          </a:p>
          <a:p>
            <a:pPr marL="518871" marR="0" lvl="2" indent="-286493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806956" marR="0" lvl="3" indent="-353341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L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C39453B-97E9-6847-A0BA-893C2D5F44A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5186" y="0"/>
            <a:ext cx="609681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b="0" i="1">
                <a:solidFill>
                  <a:srgbClr val="583F90"/>
                </a:solidFill>
                <a:latin typeface="Urbana Light Italic" pitchFamily="50" charset="0"/>
              </a:defRPr>
            </a:lvl1pPr>
          </a:lstStyle>
          <a:p>
            <a:endParaRPr lang="en-NL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612832-969A-CD40-A1AC-68EEA82B6E9A}"/>
              </a:ext>
            </a:extLst>
          </p:cNvPr>
          <p:cNvGrpSpPr/>
          <p:nvPr userDrawn="1"/>
        </p:nvGrpSpPr>
        <p:grpSpPr>
          <a:xfrm>
            <a:off x="11406253" y="3100459"/>
            <a:ext cx="785747" cy="657082"/>
            <a:chOff x="10648676" y="26971"/>
            <a:chExt cx="765592" cy="655409"/>
          </a:xfrm>
        </p:grpSpPr>
        <p:sp>
          <p:nvSpPr>
            <p:cNvPr id="13" name="Round Same Side Corner Rectangle 12">
              <a:extLst>
                <a:ext uri="{FF2B5EF4-FFF2-40B4-BE49-F238E27FC236}">
                  <a16:creationId xmlns:a16="http://schemas.microsoft.com/office/drawing/2014/main" id="{7C3DE40B-60D0-CE43-BE30-BE9B859FA653}"/>
                </a:ext>
              </a:extLst>
            </p:cNvPr>
            <p:cNvSpPr/>
            <p:nvPr userDrawn="1"/>
          </p:nvSpPr>
          <p:spPr>
            <a:xfrm rot="16200000">
              <a:off x="10703767" y="-28120"/>
              <a:ext cx="655409" cy="765592"/>
            </a:xfrm>
            <a:prstGeom prst="round2SameRect">
              <a:avLst/>
            </a:prstGeom>
            <a:solidFill>
              <a:srgbClr val="FFFFFF"/>
            </a:solidFill>
            <a:ln w="25400" cap="flat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l" defTabSz="18335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L" sz="3609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Urbana Medium Italic" pitchFamily="50" charset="0"/>
                <a:ea typeface="+mn-ea"/>
                <a:cs typeface="+mn-cs"/>
                <a:sym typeface="Calibri"/>
              </a:endParaRPr>
            </a:p>
          </p:txBody>
        </p:sp>
        <p:pic>
          <p:nvPicPr>
            <p:cNvPr id="14" name="Making Life Colourful.png" descr="Making Life Colourful.png">
              <a:extLst>
                <a:ext uri="{FF2B5EF4-FFF2-40B4-BE49-F238E27FC236}">
                  <a16:creationId xmlns:a16="http://schemas.microsoft.com/office/drawing/2014/main" id="{654F24B7-4629-F549-9D97-FB8CF1623CD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8895"/>
            <a:stretch/>
          </p:blipFill>
          <p:spPr>
            <a:xfrm>
              <a:off x="10785781" y="56442"/>
              <a:ext cx="504572" cy="5515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94735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</p:bldLst>
  </p:timing>
  <p:extLst>
    <p:ext uri="{DCECCB84-F9BA-43D5-87BE-67443E8EF086}">
      <p15:sldGuideLst xmlns:p15="http://schemas.microsoft.com/office/powerpoint/2012/main">
        <p15:guide id="1" pos="3515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ars_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">
            <a:extLst>
              <a:ext uri="{FF2B5EF4-FFF2-40B4-BE49-F238E27FC236}">
                <a16:creationId xmlns:a16="http://schemas.microsoft.com/office/drawing/2014/main" id="{5B846E14-38C7-0C47-A570-74F55B68BE86}"/>
              </a:ext>
            </a:extLst>
          </p:cNvPr>
          <p:cNvSpPr/>
          <p:nvPr userDrawn="1"/>
        </p:nvSpPr>
        <p:spPr>
          <a:xfrm>
            <a:off x="-781" y="-1"/>
            <a:ext cx="6097595" cy="6857999"/>
          </a:xfrm>
          <a:prstGeom prst="rect">
            <a:avLst/>
          </a:prstGeom>
          <a:gradFill>
            <a:gsLst>
              <a:gs pos="2000">
                <a:srgbClr val="472F90"/>
              </a:gs>
              <a:gs pos="100000">
                <a:srgbClr val="C954A0"/>
              </a:gs>
            </a:gsLst>
            <a:lin ang="0" scaled="0"/>
          </a:gradFill>
          <a:ln w="12700">
            <a:miter lim="400000"/>
          </a:ln>
          <a:effectLst>
            <a:outerShdw blurRad="304800" dist="118665" dir="162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pPr lvl="0" algn="ctr"/>
            <a:endParaRPr sz="864" b="0" i="1" dirty="0">
              <a:latin typeface="Urbana LightItalic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6370C-39F8-1541-870F-4B593C11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61" y="1370172"/>
            <a:ext cx="5173005" cy="1190480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marL="0">
              <a:spcAft>
                <a:spcPts val="0"/>
              </a:spcAft>
              <a:defRPr sz="4010" b="0" i="0" u="none">
                <a:latin typeface="Urbana Medium Italic" pitchFamily="50" charset="0"/>
              </a:defRPr>
            </a:lvl1pPr>
          </a:lstStyle>
          <a:p>
            <a:r>
              <a:rPr lang="en-US" dirty="0"/>
              <a:t>Click to edit Master</a:t>
            </a:r>
            <a:endParaRPr lang="en-NL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13AD271-D5E3-3F47-9A72-5D26304DA46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3961" y="2809345"/>
            <a:ext cx="5173005" cy="35262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5" b="0" i="1">
                <a:solidFill>
                  <a:schemeClr val="bg1"/>
                </a:solidFill>
                <a:latin typeface="Urbana Light Italic" pitchFamily="50" charset="0"/>
              </a:defRPr>
            </a:lvl1pPr>
            <a:lvl2pPr marL="272169" indent="-262619">
              <a:tabLst/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2pPr>
            <a:lvl3pPr marL="576169" indent="-343792"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3pPr>
            <a:lvl4pPr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4pPr>
            <a:lvl5pPr marL="4775" indent="0">
              <a:buNone/>
              <a:tabLst/>
              <a:defRPr sz="2807" b="0" i="1">
                <a:solidFill>
                  <a:schemeClr val="bg1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275352" marR="0" lvl="1" indent="-265802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Second level</a:t>
            </a:r>
          </a:p>
          <a:p>
            <a:pPr marL="518871" marR="0" lvl="2" indent="-286493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806956" marR="0" lvl="3" indent="-353341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L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C39453B-97E9-6847-A0BA-893C2D5F44A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5186" y="0"/>
            <a:ext cx="609681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b="0" i="1">
                <a:solidFill>
                  <a:srgbClr val="583F90"/>
                </a:solidFill>
                <a:latin typeface="Urbana Light Italic" pitchFamily="50" charset="0"/>
              </a:defRPr>
            </a:lvl1pPr>
          </a:lstStyle>
          <a:p>
            <a:endParaRPr lang="en-NL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612832-969A-CD40-A1AC-68EEA82B6E9A}"/>
              </a:ext>
            </a:extLst>
          </p:cNvPr>
          <p:cNvGrpSpPr/>
          <p:nvPr userDrawn="1"/>
        </p:nvGrpSpPr>
        <p:grpSpPr>
          <a:xfrm>
            <a:off x="11406253" y="3100459"/>
            <a:ext cx="785747" cy="657082"/>
            <a:chOff x="10648676" y="26971"/>
            <a:chExt cx="765592" cy="655409"/>
          </a:xfrm>
        </p:grpSpPr>
        <p:sp>
          <p:nvSpPr>
            <p:cNvPr id="13" name="Round Same Side Corner Rectangle 12">
              <a:extLst>
                <a:ext uri="{FF2B5EF4-FFF2-40B4-BE49-F238E27FC236}">
                  <a16:creationId xmlns:a16="http://schemas.microsoft.com/office/drawing/2014/main" id="{7C3DE40B-60D0-CE43-BE30-BE9B859FA653}"/>
                </a:ext>
              </a:extLst>
            </p:cNvPr>
            <p:cNvSpPr/>
            <p:nvPr userDrawn="1"/>
          </p:nvSpPr>
          <p:spPr>
            <a:xfrm rot="16200000">
              <a:off x="10703767" y="-28120"/>
              <a:ext cx="655409" cy="765592"/>
            </a:xfrm>
            <a:prstGeom prst="round2SameRect">
              <a:avLst/>
            </a:prstGeom>
            <a:solidFill>
              <a:srgbClr val="FFFFFF"/>
            </a:solidFill>
            <a:ln w="25400" cap="flat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l" defTabSz="18335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L" sz="3609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Urbana Medium Italic" pitchFamily="50" charset="0"/>
                <a:ea typeface="+mn-ea"/>
                <a:cs typeface="+mn-cs"/>
                <a:sym typeface="Calibri"/>
              </a:endParaRPr>
            </a:p>
          </p:txBody>
        </p:sp>
        <p:pic>
          <p:nvPicPr>
            <p:cNvPr id="14" name="Making Life Colourful.png" descr="Making Life Colourful.png">
              <a:extLst>
                <a:ext uri="{FF2B5EF4-FFF2-40B4-BE49-F238E27FC236}">
                  <a16:creationId xmlns:a16="http://schemas.microsoft.com/office/drawing/2014/main" id="{654F24B7-4629-F549-9D97-FB8CF1623CD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8895"/>
            <a:stretch/>
          </p:blipFill>
          <p:spPr>
            <a:xfrm>
              <a:off x="10785781" y="56442"/>
              <a:ext cx="504572" cy="5515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89254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</p:bldLst>
  </p:timing>
  <p:extLst>
    <p:ext uri="{DCECCB84-F9BA-43D5-87BE-67443E8EF086}">
      <p15:sldGuideLst xmlns:p15="http://schemas.microsoft.com/office/powerpoint/2012/main">
        <p15:guide id="1" pos="3515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ars_2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">
            <a:extLst>
              <a:ext uri="{FF2B5EF4-FFF2-40B4-BE49-F238E27FC236}">
                <a16:creationId xmlns:a16="http://schemas.microsoft.com/office/drawing/2014/main" id="{DD76E407-2198-CE42-9B11-559C4A5B4B9F}"/>
              </a:ext>
            </a:extLst>
          </p:cNvPr>
          <p:cNvSpPr/>
          <p:nvPr userDrawn="1"/>
        </p:nvSpPr>
        <p:spPr>
          <a:xfrm>
            <a:off x="6094405" y="-1"/>
            <a:ext cx="6097595" cy="6857999"/>
          </a:xfrm>
          <a:prstGeom prst="rect">
            <a:avLst/>
          </a:prstGeom>
          <a:gradFill>
            <a:gsLst>
              <a:gs pos="2000">
                <a:srgbClr val="472F90"/>
              </a:gs>
              <a:gs pos="100000">
                <a:srgbClr val="C954A0"/>
              </a:gs>
            </a:gsLst>
            <a:lin ang="0" scaled="0"/>
          </a:gradFill>
          <a:ln w="12700">
            <a:miter lim="400000"/>
          </a:ln>
          <a:effectLst>
            <a:outerShdw blurRad="304800" dist="118665" dir="162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pPr lvl="0" algn="ctr"/>
            <a:endParaRPr sz="864" b="0" i="1" dirty="0">
              <a:latin typeface="Urbana LightItalic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6370C-39F8-1541-870F-4B593C11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5125" y="2"/>
            <a:ext cx="5173005" cy="1190480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marL="0">
              <a:spcAft>
                <a:spcPts val="0"/>
              </a:spcAft>
              <a:defRPr sz="4010" b="0" i="0">
                <a:latin typeface="Urbana Medium Italic" pitchFamily="50" charset="0"/>
              </a:defRPr>
            </a:lvl1pPr>
          </a:lstStyle>
          <a:p>
            <a:r>
              <a:rPr lang="en-US" dirty="0"/>
              <a:t>Click to edit Master</a:t>
            </a:r>
            <a:endParaRPr lang="en-NL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13AD271-D5E3-3F47-9A72-5D26304DA46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75125" y="1551764"/>
            <a:ext cx="5173005" cy="4944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6" b="0" i="1">
                <a:solidFill>
                  <a:schemeClr val="bg1"/>
                </a:solidFill>
                <a:latin typeface="Urbana Light Italic" pitchFamily="50" charset="0"/>
              </a:defRPr>
            </a:lvl1pPr>
            <a:lvl2pPr marL="353341" indent="-343792">
              <a:tabLst/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2pPr>
            <a:lvl3pPr marL="576169" indent="-343792"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3pPr>
            <a:lvl4pPr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4pPr>
            <a:lvl5pPr marL="4775" indent="0">
              <a:buNone/>
              <a:tabLst/>
              <a:defRPr sz="2807" b="0" i="1">
                <a:solidFill>
                  <a:schemeClr val="bg1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275352" marR="0" lvl="1" indent="-265802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Second level</a:t>
            </a:r>
          </a:p>
          <a:p>
            <a:pPr marL="518871" marR="0" lvl="2" indent="-286493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806956" marR="0" lvl="3" indent="-353341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L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C39453B-97E9-6847-A0BA-893C2D5F44A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609681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b="0" i="1">
                <a:solidFill>
                  <a:srgbClr val="583F90"/>
                </a:solidFill>
                <a:latin typeface="Urbana Light Italic" pitchFamily="50" charset="0"/>
              </a:defRPr>
            </a:lvl1pPr>
          </a:lstStyle>
          <a:p>
            <a:endParaRPr lang="en-NL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BCE1326-0947-E84F-A603-A245365F8432}"/>
              </a:ext>
            </a:extLst>
          </p:cNvPr>
          <p:cNvGrpSpPr/>
          <p:nvPr userDrawn="1"/>
        </p:nvGrpSpPr>
        <p:grpSpPr>
          <a:xfrm>
            <a:off x="11406253" y="3100459"/>
            <a:ext cx="785747" cy="657082"/>
            <a:chOff x="10648676" y="26971"/>
            <a:chExt cx="765592" cy="655409"/>
          </a:xfrm>
        </p:grpSpPr>
        <p:sp>
          <p:nvSpPr>
            <p:cNvPr id="13" name="Round Same Side Corner Rectangle 12">
              <a:extLst>
                <a:ext uri="{FF2B5EF4-FFF2-40B4-BE49-F238E27FC236}">
                  <a16:creationId xmlns:a16="http://schemas.microsoft.com/office/drawing/2014/main" id="{21B14649-FF82-EB44-8710-834AD1D23A4C}"/>
                </a:ext>
              </a:extLst>
            </p:cNvPr>
            <p:cNvSpPr/>
            <p:nvPr userDrawn="1"/>
          </p:nvSpPr>
          <p:spPr>
            <a:xfrm rot="16200000">
              <a:off x="10703767" y="-28120"/>
              <a:ext cx="655409" cy="765592"/>
            </a:xfrm>
            <a:prstGeom prst="round2SameRect">
              <a:avLst/>
            </a:prstGeom>
            <a:solidFill>
              <a:srgbClr val="FFFFFF"/>
            </a:solidFill>
            <a:ln w="25400" cap="flat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l" defTabSz="18335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L" sz="3609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Urbana Medium Italic" pitchFamily="50" charset="0"/>
                <a:ea typeface="+mn-ea"/>
                <a:cs typeface="+mn-cs"/>
                <a:sym typeface="Calibri"/>
              </a:endParaRPr>
            </a:p>
          </p:txBody>
        </p:sp>
        <p:pic>
          <p:nvPicPr>
            <p:cNvPr id="14" name="Making Life Colourful.png" descr="Making Life Colourful.png">
              <a:extLst>
                <a:ext uri="{FF2B5EF4-FFF2-40B4-BE49-F238E27FC236}">
                  <a16:creationId xmlns:a16="http://schemas.microsoft.com/office/drawing/2014/main" id="{9258EC0A-6361-D848-8244-1B59C6B3A5E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8895"/>
            <a:stretch/>
          </p:blipFill>
          <p:spPr>
            <a:xfrm>
              <a:off x="10785781" y="56442"/>
              <a:ext cx="504572" cy="5515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4930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</p:bldLst>
  </p:timing>
  <p:extLst>
    <p:ext uri="{DCECCB84-F9BA-43D5-87BE-67443E8EF086}">
      <p15:sldGuideLst xmlns:p15="http://schemas.microsoft.com/office/powerpoint/2012/main">
        <p15:guide id="1" pos="3968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ars_2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">
            <a:extLst>
              <a:ext uri="{FF2B5EF4-FFF2-40B4-BE49-F238E27FC236}">
                <a16:creationId xmlns:a16="http://schemas.microsoft.com/office/drawing/2014/main" id="{8C44B566-6E86-9F44-82AD-F1BA1DCED9B7}"/>
              </a:ext>
            </a:extLst>
          </p:cNvPr>
          <p:cNvSpPr/>
          <p:nvPr userDrawn="1"/>
        </p:nvSpPr>
        <p:spPr>
          <a:xfrm>
            <a:off x="6094405" y="-1"/>
            <a:ext cx="6097595" cy="6857999"/>
          </a:xfrm>
          <a:prstGeom prst="rect">
            <a:avLst/>
          </a:prstGeom>
          <a:gradFill>
            <a:gsLst>
              <a:gs pos="2000">
                <a:srgbClr val="472F90"/>
              </a:gs>
              <a:gs pos="100000">
                <a:srgbClr val="C954A0"/>
              </a:gs>
            </a:gsLst>
            <a:lin ang="0" scaled="0"/>
          </a:gradFill>
          <a:ln w="12700">
            <a:miter lim="400000"/>
          </a:ln>
          <a:effectLst>
            <a:outerShdw blurRad="304800" dist="118665" dir="162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pPr lvl="0" algn="ctr"/>
            <a:endParaRPr sz="864" b="0" i="1" dirty="0">
              <a:latin typeface="Urbana LightItalic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6370C-39F8-1541-870F-4B593C11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771" y="1370172"/>
            <a:ext cx="5173005" cy="1190480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marL="0">
              <a:spcAft>
                <a:spcPts val="0"/>
              </a:spcAft>
              <a:defRPr sz="4010" b="0" i="0" u="none">
                <a:latin typeface="Urbana Medium Italic" pitchFamily="50" charset="0"/>
              </a:defRPr>
            </a:lvl1pPr>
          </a:lstStyle>
          <a:p>
            <a:r>
              <a:rPr lang="en-US" dirty="0"/>
              <a:t>Click to edit Master</a:t>
            </a:r>
            <a:endParaRPr lang="en-NL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13AD271-D5E3-3F47-9A72-5D26304DA46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76771" y="2809345"/>
            <a:ext cx="5173005" cy="35262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5" b="0" i="1">
                <a:solidFill>
                  <a:schemeClr val="bg1"/>
                </a:solidFill>
                <a:latin typeface="Urbana Light Italic" pitchFamily="50" charset="0"/>
              </a:defRPr>
            </a:lvl1pPr>
            <a:lvl2pPr marL="272169" indent="-262619">
              <a:tabLst/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2pPr>
            <a:lvl3pPr marL="576169" indent="-343792"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3pPr>
            <a:lvl4pPr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4pPr>
            <a:lvl5pPr marL="4775" indent="0">
              <a:buNone/>
              <a:tabLst/>
              <a:defRPr sz="2807" b="0" i="1">
                <a:solidFill>
                  <a:schemeClr val="bg1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275352" marR="0" lvl="1" indent="-265802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Second level</a:t>
            </a:r>
          </a:p>
          <a:p>
            <a:pPr marL="518871" marR="0" lvl="2" indent="-286493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806956" marR="0" lvl="3" indent="-353341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L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C39453B-97E9-6847-A0BA-893C2D5F44A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609681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b="0" i="0">
                <a:solidFill>
                  <a:srgbClr val="583F90"/>
                </a:solidFill>
                <a:latin typeface="Urbana Light Italic" pitchFamily="50" charset="0"/>
              </a:defRPr>
            </a:lvl1pPr>
          </a:lstStyle>
          <a:p>
            <a:endParaRPr lang="en-NL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612832-969A-CD40-A1AC-68EEA82B6E9A}"/>
              </a:ext>
            </a:extLst>
          </p:cNvPr>
          <p:cNvGrpSpPr/>
          <p:nvPr userDrawn="1"/>
        </p:nvGrpSpPr>
        <p:grpSpPr>
          <a:xfrm>
            <a:off x="11406253" y="3100459"/>
            <a:ext cx="785747" cy="657082"/>
            <a:chOff x="10648676" y="26971"/>
            <a:chExt cx="765592" cy="655409"/>
          </a:xfrm>
        </p:grpSpPr>
        <p:sp>
          <p:nvSpPr>
            <p:cNvPr id="13" name="Round Same Side Corner Rectangle 12">
              <a:extLst>
                <a:ext uri="{FF2B5EF4-FFF2-40B4-BE49-F238E27FC236}">
                  <a16:creationId xmlns:a16="http://schemas.microsoft.com/office/drawing/2014/main" id="{7C3DE40B-60D0-CE43-BE30-BE9B859FA653}"/>
                </a:ext>
              </a:extLst>
            </p:cNvPr>
            <p:cNvSpPr/>
            <p:nvPr userDrawn="1"/>
          </p:nvSpPr>
          <p:spPr>
            <a:xfrm rot="16200000">
              <a:off x="10703767" y="-28120"/>
              <a:ext cx="655409" cy="765592"/>
            </a:xfrm>
            <a:prstGeom prst="round2SameRect">
              <a:avLst/>
            </a:prstGeom>
            <a:solidFill>
              <a:srgbClr val="FFFFFF"/>
            </a:solidFill>
            <a:ln w="25400" cap="flat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l" defTabSz="18335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L" sz="3609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Urbana Medium Italic" pitchFamily="50" charset="0"/>
                <a:ea typeface="+mn-ea"/>
                <a:cs typeface="+mn-cs"/>
                <a:sym typeface="Calibri"/>
              </a:endParaRPr>
            </a:p>
          </p:txBody>
        </p:sp>
        <p:pic>
          <p:nvPicPr>
            <p:cNvPr id="14" name="Making Life Colourful.png" descr="Making Life Colourful.png">
              <a:extLst>
                <a:ext uri="{FF2B5EF4-FFF2-40B4-BE49-F238E27FC236}">
                  <a16:creationId xmlns:a16="http://schemas.microsoft.com/office/drawing/2014/main" id="{654F24B7-4629-F549-9D97-FB8CF1623CD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8895"/>
            <a:stretch/>
          </p:blipFill>
          <p:spPr>
            <a:xfrm>
              <a:off x="10785781" y="56442"/>
              <a:ext cx="504572" cy="5515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51361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</p:bldLst>
  </p:timing>
  <p:extLst>
    <p:ext uri="{DCECCB84-F9BA-43D5-87BE-67443E8EF086}">
      <p15:sldGuideLst xmlns:p15="http://schemas.microsoft.com/office/powerpoint/2012/main">
        <p15:guide id="1" pos="3968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uw_3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">
            <a:extLst>
              <a:ext uri="{FF2B5EF4-FFF2-40B4-BE49-F238E27FC236}">
                <a16:creationId xmlns:a16="http://schemas.microsoft.com/office/drawing/2014/main" id="{45991372-A6EC-9443-9044-9BC5585DD28F}"/>
              </a:ext>
            </a:extLst>
          </p:cNvPr>
          <p:cNvSpPr/>
          <p:nvPr userDrawn="1"/>
        </p:nvSpPr>
        <p:spPr>
          <a:xfrm>
            <a:off x="-1" y="0"/>
            <a:ext cx="12192000" cy="11904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304800" dist="88900" dir="54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endParaRPr sz="864" b="0" i="1" dirty="0">
              <a:latin typeface="Urbana Light Italic" pitchFamily="50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7C085E0-B743-B34D-A025-3255936A9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61" y="0"/>
            <a:ext cx="11084080" cy="1190481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algn="l">
              <a:defRPr sz="4010" b="0" i="0">
                <a:solidFill>
                  <a:srgbClr val="583F90"/>
                </a:solidFill>
                <a:latin typeface="Urbana Medium Italic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NL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4BF28C-1510-7242-BF9D-1B577E5FB5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960" y="1551764"/>
            <a:ext cx="11084081" cy="49449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b="0" i="1">
                <a:solidFill>
                  <a:srgbClr val="583F90"/>
                </a:solidFill>
                <a:latin typeface="Urbana Light Italic" pitchFamily="50" charset="0"/>
              </a:defRPr>
            </a:lvl1pPr>
          </a:lstStyle>
          <a:p>
            <a:endParaRPr lang="en-NL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12FDD2D-471A-3744-B6E4-5B7513AC3C05}"/>
              </a:ext>
            </a:extLst>
          </p:cNvPr>
          <p:cNvGrpSpPr/>
          <p:nvPr userDrawn="1"/>
        </p:nvGrpSpPr>
        <p:grpSpPr>
          <a:xfrm>
            <a:off x="11406253" y="3100459"/>
            <a:ext cx="785747" cy="657082"/>
            <a:chOff x="10648676" y="26971"/>
            <a:chExt cx="765592" cy="655409"/>
          </a:xfrm>
        </p:grpSpPr>
        <p:sp>
          <p:nvSpPr>
            <p:cNvPr id="12" name="Round Same Side Corner Rectangle 11">
              <a:extLst>
                <a:ext uri="{FF2B5EF4-FFF2-40B4-BE49-F238E27FC236}">
                  <a16:creationId xmlns:a16="http://schemas.microsoft.com/office/drawing/2014/main" id="{474774D6-AB0B-BA4F-A1D5-597B0B2AA061}"/>
                </a:ext>
              </a:extLst>
            </p:cNvPr>
            <p:cNvSpPr/>
            <p:nvPr userDrawn="1"/>
          </p:nvSpPr>
          <p:spPr>
            <a:xfrm rot="16200000">
              <a:off x="10703767" y="-28120"/>
              <a:ext cx="655409" cy="765592"/>
            </a:xfrm>
            <a:prstGeom prst="round2SameRect">
              <a:avLst/>
            </a:prstGeom>
            <a:solidFill>
              <a:srgbClr val="FFFFFF"/>
            </a:solidFill>
            <a:ln w="25400" cap="flat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l" defTabSz="18335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L" sz="3609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Urbana Medium Italic" pitchFamily="50" charset="0"/>
                <a:ea typeface="+mn-ea"/>
                <a:cs typeface="+mn-cs"/>
                <a:sym typeface="Calibri"/>
              </a:endParaRPr>
            </a:p>
          </p:txBody>
        </p:sp>
        <p:pic>
          <p:nvPicPr>
            <p:cNvPr id="13" name="Making Life Colourful.png" descr="Making Life Colourful.png">
              <a:extLst>
                <a:ext uri="{FF2B5EF4-FFF2-40B4-BE49-F238E27FC236}">
                  <a16:creationId xmlns:a16="http://schemas.microsoft.com/office/drawing/2014/main" id="{C0FD1164-59FE-FB4B-86C0-9CB81F0719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8895"/>
            <a:stretch/>
          </p:blipFill>
          <p:spPr>
            <a:xfrm>
              <a:off x="10785781" y="56442"/>
              <a:ext cx="504572" cy="5515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83532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uw_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">
            <a:extLst>
              <a:ext uri="{FF2B5EF4-FFF2-40B4-BE49-F238E27FC236}">
                <a16:creationId xmlns:a16="http://schemas.microsoft.com/office/drawing/2014/main" id="{178E14A6-3E3D-0E49-8552-E5822454200E}"/>
              </a:ext>
            </a:extLst>
          </p:cNvPr>
          <p:cNvSpPr/>
          <p:nvPr userDrawn="1"/>
        </p:nvSpPr>
        <p:spPr>
          <a:xfrm>
            <a:off x="-781" y="1190481"/>
            <a:ext cx="12192781" cy="5667519"/>
          </a:xfrm>
          <a:prstGeom prst="rect">
            <a:avLst/>
          </a:prstGeom>
          <a:gradFill>
            <a:gsLst>
              <a:gs pos="19000">
                <a:srgbClr val="18ABDE"/>
              </a:gs>
              <a:gs pos="88000">
                <a:srgbClr val="5E3689"/>
              </a:gs>
            </a:gsLst>
            <a:lin ang="10800000" scaled="0"/>
          </a:gradFill>
          <a:ln w="12700">
            <a:miter lim="400000"/>
          </a:ln>
          <a:effectLst>
            <a:outerShdw blurRad="304800" dist="118665" dir="162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pPr lvl="0"/>
            <a:endParaRPr sz="864" b="0" i="1" dirty="0">
              <a:latin typeface="Urbana Light Italic" pitchFamily="50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7C085E0-B743-B34D-A025-3255936A9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61" y="1"/>
            <a:ext cx="11084080" cy="1190481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algn="l">
              <a:defRPr sz="4010" b="0" i="0">
                <a:solidFill>
                  <a:srgbClr val="583F90"/>
                </a:solidFill>
                <a:latin typeface="Urbana Medium Italic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NL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906EF32-F02D-F54D-AC59-3D7EE2B3F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3961" y="1551765"/>
            <a:ext cx="11084081" cy="4944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kumimoji="0" lang="en-US" sz="2406" b="0" i="1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Urbana Light Italic" pitchFamily="50" charset="0"/>
                <a:ea typeface="Urbana Light Italic" pitchFamily="50" charset="0"/>
                <a:cs typeface="Urbana Light Italic" pitchFamily="50" charset="0"/>
                <a:sym typeface="Calibri"/>
              </a:defRPr>
            </a:lvl1pPr>
            <a:lvl2pPr marL="275352" indent="-265802">
              <a:tabLst/>
              <a:defRPr sz="2406" b="0" i="1">
                <a:solidFill>
                  <a:schemeClr val="bg1"/>
                </a:solidFill>
                <a:latin typeface="Urbana Light Italic" pitchFamily="50" charset="0"/>
              </a:defRPr>
            </a:lvl2pPr>
            <a:lvl3pPr marL="518871" indent="-286493">
              <a:tabLst/>
              <a:defRPr sz="2406" b="0" i="1">
                <a:solidFill>
                  <a:schemeClr val="bg1"/>
                </a:solidFill>
                <a:latin typeface="Urbana Light Italic" pitchFamily="50" charset="0"/>
              </a:defRPr>
            </a:lvl3pPr>
            <a:lvl4pPr marL="806956" indent="-353341">
              <a:tabLst/>
              <a:defRPr sz="2406" b="0" i="1">
                <a:solidFill>
                  <a:schemeClr val="bg1"/>
                </a:solidFill>
                <a:latin typeface="Urbana Light Italic" pitchFamily="50" charset="0"/>
              </a:defRPr>
            </a:lvl4pPr>
            <a:lvl5pPr marL="4775" indent="0">
              <a:buNone/>
              <a:tabLst/>
              <a:defRPr sz="2807" b="0" i="1">
                <a:solidFill>
                  <a:schemeClr val="bg1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L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8FA28E-8953-BF4B-B10F-9ABB30CAFFBE}"/>
              </a:ext>
            </a:extLst>
          </p:cNvPr>
          <p:cNvGrpSpPr/>
          <p:nvPr userDrawn="1"/>
        </p:nvGrpSpPr>
        <p:grpSpPr>
          <a:xfrm>
            <a:off x="11406253" y="3100459"/>
            <a:ext cx="785747" cy="657082"/>
            <a:chOff x="10648676" y="26971"/>
            <a:chExt cx="765592" cy="655409"/>
          </a:xfrm>
        </p:grpSpPr>
        <p:sp>
          <p:nvSpPr>
            <p:cNvPr id="19" name="Round Same Side Corner Rectangle 18">
              <a:extLst>
                <a:ext uri="{FF2B5EF4-FFF2-40B4-BE49-F238E27FC236}">
                  <a16:creationId xmlns:a16="http://schemas.microsoft.com/office/drawing/2014/main" id="{5C5C456B-CA87-C146-BC88-762F0258DDBF}"/>
                </a:ext>
              </a:extLst>
            </p:cNvPr>
            <p:cNvSpPr/>
            <p:nvPr userDrawn="1"/>
          </p:nvSpPr>
          <p:spPr>
            <a:xfrm rot="16200000">
              <a:off x="10703767" y="-28120"/>
              <a:ext cx="655409" cy="765592"/>
            </a:xfrm>
            <a:prstGeom prst="round2SameRect">
              <a:avLst/>
            </a:prstGeom>
            <a:solidFill>
              <a:srgbClr val="FFFFFF"/>
            </a:solidFill>
            <a:ln w="25400" cap="flat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l" defTabSz="18335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L" sz="3609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Urbana Medium Italic" pitchFamily="50" charset="0"/>
                <a:ea typeface="+mn-ea"/>
                <a:cs typeface="+mn-cs"/>
                <a:sym typeface="Calibri"/>
              </a:endParaRPr>
            </a:p>
          </p:txBody>
        </p:sp>
        <p:pic>
          <p:nvPicPr>
            <p:cNvPr id="20" name="Making Life Colourful.png" descr="Making Life Colourful.png">
              <a:extLst>
                <a:ext uri="{FF2B5EF4-FFF2-40B4-BE49-F238E27FC236}">
                  <a16:creationId xmlns:a16="http://schemas.microsoft.com/office/drawing/2014/main" id="{07A3DF94-7736-B94F-8E54-69ECCCF0B2E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8895"/>
            <a:stretch/>
          </p:blipFill>
          <p:spPr>
            <a:xfrm>
              <a:off x="10785781" y="56442"/>
              <a:ext cx="504572" cy="5515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409369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2" pos="374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uw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">
            <a:extLst>
              <a:ext uri="{FF2B5EF4-FFF2-40B4-BE49-F238E27FC236}">
                <a16:creationId xmlns:a16="http://schemas.microsoft.com/office/drawing/2014/main" id="{62C0616B-3066-1D4E-9F6A-E91AD4FE1AF1}"/>
              </a:ext>
            </a:extLst>
          </p:cNvPr>
          <p:cNvSpPr/>
          <p:nvPr userDrawn="1"/>
        </p:nvSpPr>
        <p:spPr>
          <a:xfrm>
            <a:off x="-1" y="1190481"/>
            <a:ext cx="12192000" cy="566751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304800" dist="88900" dir="162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endParaRPr sz="864" b="0" i="1" dirty="0">
              <a:latin typeface="Urbana Light Italic" pitchFamily="50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4BF28C-1510-7242-BF9D-1B577E5FB5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190481"/>
            <a:ext cx="12192000" cy="56675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b="0" i="1">
                <a:solidFill>
                  <a:srgbClr val="583F90"/>
                </a:solidFill>
                <a:latin typeface="Urbana Light Italic" pitchFamily="50" charset="0"/>
              </a:defRPr>
            </a:lvl1pPr>
          </a:lstStyle>
          <a:p>
            <a:endParaRPr lang="en-NL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7C085E0-B743-B34D-A025-3255936A9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61" y="0"/>
            <a:ext cx="11084080" cy="1190481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algn="l">
              <a:defRPr sz="4010" b="0" i="0">
                <a:solidFill>
                  <a:srgbClr val="583F90"/>
                </a:solidFill>
                <a:latin typeface="Urbana Medium Italic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NL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134ECAC-63B6-0545-8633-FADEE93E8CE1}"/>
              </a:ext>
            </a:extLst>
          </p:cNvPr>
          <p:cNvGrpSpPr/>
          <p:nvPr userDrawn="1"/>
        </p:nvGrpSpPr>
        <p:grpSpPr>
          <a:xfrm>
            <a:off x="11406253" y="3100459"/>
            <a:ext cx="785747" cy="657082"/>
            <a:chOff x="10648676" y="26971"/>
            <a:chExt cx="765592" cy="655409"/>
          </a:xfrm>
        </p:grpSpPr>
        <p:sp>
          <p:nvSpPr>
            <p:cNvPr id="10" name="Round Same Side Corner Rectangle 9">
              <a:extLst>
                <a:ext uri="{FF2B5EF4-FFF2-40B4-BE49-F238E27FC236}">
                  <a16:creationId xmlns:a16="http://schemas.microsoft.com/office/drawing/2014/main" id="{643E751E-95FA-5842-ABB2-9ADAACA5E570}"/>
                </a:ext>
              </a:extLst>
            </p:cNvPr>
            <p:cNvSpPr/>
            <p:nvPr userDrawn="1"/>
          </p:nvSpPr>
          <p:spPr>
            <a:xfrm rot="16200000">
              <a:off x="10703767" y="-28120"/>
              <a:ext cx="655409" cy="765592"/>
            </a:xfrm>
            <a:prstGeom prst="round2SameRect">
              <a:avLst/>
            </a:prstGeom>
            <a:solidFill>
              <a:srgbClr val="FFFFFF"/>
            </a:solidFill>
            <a:ln w="25400" cap="flat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l" defTabSz="18335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L" sz="3609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Urbana Medium Italic" pitchFamily="50" charset="0"/>
                <a:ea typeface="+mn-ea"/>
                <a:cs typeface="+mn-cs"/>
                <a:sym typeface="Calibri"/>
              </a:endParaRPr>
            </a:p>
          </p:txBody>
        </p:sp>
        <p:pic>
          <p:nvPicPr>
            <p:cNvPr id="11" name="Making Life Colourful.png" descr="Making Life Colourful.png">
              <a:extLst>
                <a:ext uri="{FF2B5EF4-FFF2-40B4-BE49-F238E27FC236}">
                  <a16:creationId xmlns:a16="http://schemas.microsoft.com/office/drawing/2014/main" id="{5D007F69-295F-5345-B500-BE2F07A2E7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8895"/>
            <a:stretch/>
          </p:blipFill>
          <p:spPr>
            <a:xfrm>
              <a:off x="10785781" y="56442"/>
              <a:ext cx="504572" cy="5515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522980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en objec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612808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GB" dirty="0"/>
          </a:p>
        </p:txBody>
      </p:sp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132347" y="483102"/>
            <a:ext cx="7057122" cy="910222"/>
          </a:xfrm>
          <a:prstGeom prst="rect">
            <a:avLst/>
          </a:prstGeom>
        </p:spPr>
        <p:txBody>
          <a:bodyPr/>
          <a:lstStyle/>
          <a:p>
            <a:r>
              <a:rPr lang="nl-NL" dirty="0"/>
              <a:t>Klik om de stijl te bewerken</a:t>
            </a:r>
            <a:endParaRPr lang="en-GB" dirty="0"/>
          </a:p>
        </p:txBody>
      </p:sp>
      <p:pic>
        <p:nvPicPr>
          <p:cNvPr id="4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1184" y="2937354"/>
            <a:ext cx="708627" cy="965199"/>
          </a:xfrm>
          <a:prstGeom prst="rect">
            <a:avLst/>
          </a:prstGeom>
        </p:spPr>
      </p:pic>
      <p:sp>
        <p:nvSpPr>
          <p:cNvPr id="5" name="Rectangle 5"/>
          <p:cNvSpPr/>
          <p:nvPr userDrawn="1"/>
        </p:nvSpPr>
        <p:spPr>
          <a:xfrm>
            <a:off x="56147" y="50801"/>
            <a:ext cx="12063664" cy="6738307"/>
          </a:xfrm>
          <a:prstGeom prst="rect">
            <a:avLst/>
          </a:prstGeom>
          <a:noFill/>
          <a:ln w="139700" cmpd="sng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752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">
            <a:extLst>
              <a:ext uri="{FF2B5EF4-FFF2-40B4-BE49-F238E27FC236}">
                <a16:creationId xmlns:a16="http://schemas.microsoft.com/office/drawing/2014/main" id="{B07819BD-CA15-3446-AD74-8224BC4C12BD}"/>
              </a:ext>
            </a:extLst>
          </p:cNvPr>
          <p:cNvSpPr/>
          <p:nvPr userDrawn="1"/>
        </p:nvSpPr>
        <p:spPr>
          <a:xfrm>
            <a:off x="1" y="4489020"/>
            <a:ext cx="12192000" cy="169263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1143000" dist="118665" dir="5400000" rotWithShape="0">
              <a:srgbClr val="000000">
                <a:alpha val="50000"/>
              </a:srgbClr>
            </a:outerShdw>
          </a:effectLst>
        </p:spPr>
        <p:txBody>
          <a:bodyPr tIns="44661" bIns="44661" anchor="ctr"/>
          <a:lstStyle/>
          <a:p>
            <a:endParaRPr sz="864" b="0" i="1">
              <a:latin typeface="Urbana Light Italic" pitchFamily="50" charset="0"/>
            </a:endParaRPr>
          </a:p>
        </p:txBody>
      </p:sp>
      <p:grpSp>
        <p:nvGrpSpPr>
          <p:cNvPr id="6" name="Groepeer">
            <a:extLst>
              <a:ext uri="{FF2B5EF4-FFF2-40B4-BE49-F238E27FC236}">
                <a16:creationId xmlns:a16="http://schemas.microsoft.com/office/drawing/2014/main" id="{E99F257D-CFA5-3748-A1A2-2C7167AD5AA7}"/>
              </a:ext>
            </a:extLst>
          </p:cNvPr>
          <p:cNvGrpSpPr/>
          <p:nvPr userDrawn="1"/>
        </p:nvGrpSpPr>
        <p:grpSpPr>
          <a:xfrm>
            <a:off x="9110604" y="4874550"/>
            <a:ext cx="2557471" cy="938513"/>
            <a:chOff x="0" y="0"/>
            <a:chExt cx="5114939" cy="1877024"/>
          </a:xfrm>
        </p:grpSpPr>
        <p:pic>
          <p:nvPicPr>
            <p:cNvPr id="7" name="Groepeer" descr="Groepeer">
              <a:extLst>
                <a:ext uri="{FF2B5EF4-FFF2-40B4-BE49-F238E27FC236}">
                  <a16:creationId xmlns:a16="http://schemas.microsoft.com/office/drawing/2014/main" id="{14ED1311-404F-5C4A-A1EC-84F12BA45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318050"/>
              <a:ext cx="3112373" cy="10893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" name="Making Life Colourful.png" descr="Making Life Colourful.png">
              <a:extLst>
                <a:ext uri="{FF2B5EF4-FFF2-40B4-BE49-F238E27FC236}">
                  <a16:creationId xmlns:a16="http://schemas.microsoft.com/office/drawing/2014/main" id="{4C81D88F-E6C8-8144-BB10-7EEFA3626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89351" y="0"/>
              <a:ext cx="1425589" cy="1877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8DF1332-94AC-014F-83D4-B818193B23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3960" y="4496987"/>
            <a:ext cx="7315526" cy="1692638"/>
          </a:xfrm>
          <a:prstGeom prst="rect">
            <a:avLst/>
          </a:prstGeom>
        </p:spPr>
        <p:txBody>
          <a:bodyPr lIns="0" tIns="0" rIns="0" bIns="0" anchor="ctr"/>
          <a:lstStyle>
            <a:lvl1pPr marL="4775" indent="0">
              <a:lnSpc>
                <a:spcPct val="80000"/>
              </a:lnSpc>
              <a:spcBef>
                <a:spcPts val="0"/>
              </a:spcBef>
              <a:buNone/>
              <a:tabLst/>
              <a:defRPr lang="en-US" sz="4411" b="0" i="0" u="none" strike="noStrike" cap="all" spc="0" baseline="0" dirty="0" smtClean="0">
                <a:ln>
                  <a:noFill/>
                </a:ln>
                <a:solidFill>
                  <a:srgbClr val="583F90"/>
                </a:solidFill>
                <a:uFillTx/>
                <a:latin typeface="Urbana Medium" pitchFamily="2" charset="77"/>
                <a:ea typeface="Urbana Medium" pitchFamily="2" charset="77"/>
                <a:cs typeface="Urbana Medium" pitchFamily="2" charset="77"/>
                <a:sym typeface="Urbana Medium"/>
              </a:defRPr>
            </a:lvl1pPr>
            <a:lvl2pPr marL="4775" indent="0">
              <a:lnSpc>
                <a:spcPct val="80000"/>
              </a:lnSpc>
              <a:spcBef>
                <a:spcPts val="0"/>
              </a:spcBef>
              <a:buNone/>
              <a:tabLst/>
              <a:defRPr sz="3208" b="0" i="0">
                <a:solidFill>
                  <a:srgbClr val="583F90"/>
                </a:solidFill>
                <a:latin typeface="Urbana Light" pitchFamily="2" charset="77"/>
              </a:defRPr>
            </a:lvl2pPr>
            <a:lvl3pPr marL="446654" indent="0">
              <a:buNone/>
              <a:defRPr/>
            </a:lvl3pPr>
            <a:lvl4pPr marL="669980" indent="0">
              <a:buNone/>
              <a:defRPr/>
            </a:lvl4pPr>
            <a:lvl5pPr marL="893308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DATUM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2BD0F83-7F7D-7443-ACA5-38B53C7960F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3959" y="676342"/>
            <a:ext cx="4984251" cy="3812679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</p:spPr>
        <p:txBody>
          <a:bodyPr lIns="0" tIns="0" rIns="0" bIns="0" anchor="ctr"/>
          <a:lstStyle>
            <a:lvl1pPr marL="0" indent="0" algn="ctr">
              <a:buNone/>
              <a:defRPr sz="5414" b="0" i="0" cap="all" baseline="0">
                <a:solidFill>
                  <a:schemeClr val="bg1"/>
                </a:solidFill>
                <a:latin typeface="Urbana Medium Italic" pitchFamily="50" charset="0"/>
              </a:defRPr>
            </a:lvl1pPr>
            <a:lvl2pPr marL="223327" indent="0">
              <a:buNone/>
              <a:defRPr sz="4010">
                <a:solidFill>
                  <a:schemeClr val="bg1"/>
                </a:solidFill>
              </a:defRPr>
            </a:lvl2pPr>
            <a:lvl3pPr marL="446654" indent="0">
              <a:buNone/>
              <a:defRPr sz="4010">
                <a:solidFill>
                  <a:schemeClr val="bg1"/>
                </a:solidFill>
              </a:defRPr>
            </a:lvl3pPr>
            <a:lvl4pPr marL="669980" indent="0">
              <a:buNone/>
              <a:defRPr sz="4010">
                <a:solidFill>
                  <a:schemeClr val="bg1"/>
                </a:solidFill>
              </a:defRPr>
            </a:lvl4pPr>
            <a:lvl5pPr marL="893308" indent="0">
              <a:buNone/>
              <a:defRPr sz="401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2340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uw_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">
            <a:extLst>
              <a:ext uri="{FF2B5EF4-FFF2-40B4-BE49-F238E27FC236}">
                <a16:creationId xmlns:a16="http://schemas.microsoft.com/office/drawing/2014/main" id="{178E14A6-3E3D-0E49-8552-E5822454200E}"/>
              </a:ext>
            </a:extLst>
          </p:cNvPr>
          <p:cNvSpPr/>
          <p:nvPr userDrawn="1"/>
        </p:nvSpPr>
        <p:spPr>
          <a:xfrm flipV="1">
            <a:off x="-781" y="0"/>
            <a:ext cx="12192781" cy="1190481"/>
          </a:xfrm>
          <a:prstGeom prst="rect">
            <a:avLst/>
          </a:prstGeom>
          <a:gradFill>
            <a:gsLst>
              <a:gs pos="19000">
                <a:srgbClr val="18ABDE"/>
              </a:gs>
              <a:gs pos="88000">
                <a:srgbClr val="5E3689"/>
              </a:gs>
            </a:gsLst>
            <a:lin ang="10800000" scaled="0"/>
          </a:gradFill>
          <a:ln w="12700">
            <a:miter lim="400000"/>
          </a:ln>
          <a:effectLst>
            <a:outerShdw blurRad="304800" dist="118665" dir="54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pPr lvl="0" algn="ctr"/>
            <a:endParaRPr sz="864" b="0" i="1">
              <a:latin typeface="Urbana Light Italic" pitchFamily="50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7C085E0-B743-B34D-A025-3255936A9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61" y="1"/>
            <a:ext cx="11084080" cy="1190481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algn="l">
              <a:defRPr sz="4010" b="0" i="0">
                <a:solidFill>
                  <a:schemeClr val="bg1"/>
                </a:solidFill>
                <a:latin typeface="Urbana Medium Italic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906EF32-F02D-F54D-AC59-3D7EE2B3F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3960" y="1551765"/>
            <a:ext cx="11084081" cy="4944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kumimoji="0" lang="en-US" sz="2406" b="0" i="1" u="none" strike="noStrike" cap="none" spc="0" normalizeH="0" baseline="0" dirty="0" smtClean="0">
                <a:ln>
                  <a:noFill/>
                </a:ln>
                <a:solidFill>
                  <a:srgbClr val="583F90"/>
                </a:solidFill>
                <a:effectLst/>
                <a:uFillTx/>
                <a:latin typeface="Urbana Light Italic" pitchFamily="50" charset="0"/>
                <a:ea typeface="Urbana Light Italic" pitchFamily="50" charset="0"/>
                <a:cs typeface="Urbana Light Italic" pitchFamily="50" charset="0"/>
                <a:sym typeface="Calibri"/>
              </a:defRPr>
            </a:lvl1pPr>
            <a:lvl2pPr marL="275352" indent="-265802">
              <a:tabLst/>
              <a:defRPr sz="2406" b="0" i="1">
                <a:solidFill>
                  <a:srgbClr val="583F90"/>
                </a:solidFill>
                <a:latin typeface="Urbana Light Italic" pitchFamily="50" charset="0"/>
              </a:defRPr>
            </a:lvl2pPr>
            <a:lvl3pPr marL="518871" indent="-286493">
              <a:tabLst/>
              <a:defRPr sz="2406" b="0" i="1">
                <a:solidFill>
                  <a:srgbClr val="583F90"/>
                </a:solidFill>
                <a:latin typeface="Urbana Light Italic" pitchFamily="50" charset="0"/>
              </a:defRPr>
            </a:lvl3pPr>
            <a:lvl4pPr marL="806956" indent="-353341">
              <a:tabLst/>
              <a:defRPr sz="2406" b="0" i="1">
                <a:solidFill>
                  <a:srgbClr val="583F90"/>
                </a:solidFill>
                <a:latin typeface="Urbana Light Italic" pitchFamily="50" charset="0"/>
              </a:defRPr>
            </a:lvl4pPr>
            <a:lvl5pPr marL="4775" indent="0">
              <a:buNone/>
              <a:tabLst/>
              <a:defRPr sz="2807" b="0" i="1">
                <a:solidFill>
                  <a:srgbClr val="583F90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988F3411-E038-4C9E-9313-AC1E534FA96D}"/>
              </a:ext>
            </a:extLst>
          </p:cNvPr>
          <p:cNvGrpSpPr/>
          <p:nvPr userDrawn="1"/>
        </p:nvGrpSpPr>
        <p:grpSpPr>
          <a:xfrm>
            <a:off x="11406253" y="3100459"/>
            <a:ext cx="785747" cy="657082"/>
            <a:chOff x="10648676" y="26971"/>
            <a:chExt cx="765592" cy="655409"/>
          </a:xfrm>
        </p:grpSpPr>
        <p:sp>
          <p:nvSpPr>
            <p:cNvPr id="6" name="Round Same Side Corner Rectangle 1">
              <a:extLst>
                <a:ext uri="{FF2B5EF4-FFF2-40B4-BE49-F238E27FC236}">
                  <a16:creationId xmlns:a16="http://schemas.microsoft.com/office/drawing/2014/main" id="{04378197-CB57-4C47-A2E0-88A9362918F1}"/>
                </a:ext>
              </a:extLst>
            </p:cNvPr>
            <p:cNvSpPr/>
            <p:nvPr userDrawn="1"/>
          </p:nvSpPr>
          <p:spPr>
            <a:xfrm rot="16200000">
              <a:off x="10703767" y="-28120"/>
              <a:ext cx="655409" cy="765592"/>
            </a:xfrm>
            <a:prstGeom prst="round2SameRect">
              <a:avLst/>
            </a:prstGeom>
            <a:solidFill>
              <a:srgbClr val="FFFFFF"/>
            </a:solidFill>
            <a:ln w="25400" cap="flat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l" defTabSz="18335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L" sz="3609" b="0" i="1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Urbana Medium Italic" pitchFamily="50" charset="0"/>
                <a:ea typeface="+mn-ea"/>
                <a:cs typeface="+mn-cs"/>
                <a:sym typeface="Calibri"/>
              </a:endParaRPr>
            </a:p>
          </p:txBody>
        </p:sp>
        <p:pic>
          <p:nvPicPr>
            <p:cNvPr id="7" name="Making Life Colourful.png" descr="Making Life Colourful.png">
              <a:extLst>
                <a:ext uri="{FF2B5EF4-FFF2-40B4-BE49-F238E27FC236}">
                  <a16:creationId xmlns:a16="http://schemas.microsoft.com/office/drawing/2014/main" id="{D0C1B581-5A97-4E4C-9141-7C2C9966397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785781" y="56442"/>
              <a:ext cx="504572" cy="5515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3458471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uw_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">
            <a:extLst>
              <a:ext uri="{FF2B5EF4-FFF2-40B4-BE49-F238E27FC236}">
                <a16:creationId xmlns:a16="http://schemas.microsoft.com/office/drawing/2014/main" id="{178E14A6-3E3D-0E49-8552-E5822454200E}"/>
              </a:ext>
            </a:extLst>
          </p:cNvPr>
          <p:cNvSpPr/>
          <p:nvPr userDrawn="1"/>
        </p:nvSpPr>
        <p:spPr>
          <a:xfrm>
            <a:off x="-781" y="1190481"/>
            <a:ext cx="12192781" cy="5667519"/>
          </a:xfrm>
          <a:prstGeom prst="rect">
            <a:avLst/>
          </a:prstGeom>
          <a:gradFill>
            <a:gsLst>
              <a:gs pos="19000">
                <a:srgbClr val="18ABDE"/>
              </a:gs>
              <a:gs pos="88000">
                <a:srgbClr val="5E3689"/>
              </a:gs>
            </a:gsLst>
            <a:lin ang="10800000" scaled="0"/>
          </a:gradFill>
          <a:ln w="12700">
            <a:miter lim="400000"/>
          </a:ln>
          <a:effectLst>
            <a:outerShdw blurRad="304800" dist="118665" dir="162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pPr lvl="0"/>
            <a:endParaRPr sz="864" b="0" i="1">
              <a:latin typeface="Urbana Light Italic" pitchFamily="50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7C085E0-B743-B34D-A025-3255936A9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61" y="1"/>
            <a:ext cx="11084080" cy="1190481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algn="l">
              <a:defRPr sz="4010" b="0" i="0">
                <a:solidFill>
                  <a:srgbClr val="583F90"/>
                </a:solidFill>
                <a:latin typeface="Urbana Medium Italic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906EF32-F02D-F54D-AC59-3D7EE2B3F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3961" y="1551765"/>
            <a:ext cx="11084081" cy="4944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kumimoji="0" lang="en-US" sz="2406" b="0" i="1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Urbana Light Italic" pitchFamily="50" charset="0"/>
                <a:ea typeface="Urbana Light Italic" pitchFamily="50" charset="0"/>
                <a:cs typeface="Urbana Light Italic" pitchFamily="50" charset="0"/>
                <a:sym typeface="Calibri"/>
              </a:defRPr>
            </a:lvl1pPr>
            <a:lvl2pPr marL="275352" indent="-265802">
              <a:tabLst/>
              <a:defRPr sz="2406" b="0" i="1">
                <a:solidFill>
                  <a:schemeClr val="bg1"/>
                </a:solidFill>
                <a:latin typeface="Urbana Light Italic" pitchFamily="50" charset="0"/>
              </a:defRPr>
            </a:lvl2pPr>
            <a:lvl3pPr marL="518871" indent="-286493">
              <a:tabLst/>
              <a:defRPr sz="2406" b="0" i="1">
                <a:solidFill>
                  <a:schemeClr val="bg1"/>
                </a:solidFill>
                <a:latin typeface="Urbana Light Italic" pitchFamily="50" charset="0"/>
              </a:defRPr>
            </a:lvl3pPr>
            <a:lvl4pPr marL="806956" indent="-353341">
              <a:tabLst/>
              <a:defRPr sz="2406" b="0" i="1">
                <a:solidFill>
                  <a:schemeClr val="bg1"/>
                </a:solidFill>
                <a:latin typeface="Urbana Light Italic" pitchFamily="50" charset="0"/>
              </a:defRPr>
            </a:lvl4pPr>
            <a:lvl5pPr marL="4775" indent="0">
              <a:buNone/>
              <a:tabLst/>
              <a:defRPr sz="2807" b="0" i="1">
                <a:solidFill>
                  <a:schemeClr val="bg1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8FA28E-8953-BF4B-B10F-9ABB30CAFFBE}"/>
              </a:ext>
            </a:extLst>
          </p:cNvPr>
          <p:cNvGrpSpPr/>
          <p:nvPr userDrawn="1"/>
        </p:nvGrpSpPr>
        <p:grpSpPr>
          <a:xfrm>
            <a:off x="11406253" y="3100459"/>
            <a:ext cx="785747" cy="657082"/>
            <a:chOff x="10648676" y="26971"/>
            <a:chExt cx="765592" cy="655409"/>
          </a:xfrm>
        </p:grpSpPr>
        <p:sp>
          <p:nvSpPr>
            <p:cNvPr id="19" name="Round Same Side Corner Rectangle 18">
              <a:extLst>
                <a:ext uri="{FF2B5EF4-FFF2-40B4-BE49-F238E27FC236}">
                  <a16:creationId xmlns:a16="http://schemas.microsoft.com/office/drawing/2014/main" id="{5C5C456B-CA87-C146-BC88-762F0258DDBF}"/>
                </a:ext>
              </a:extLst>
            </p:cNvPr>
            <p:cNvSpPr/>
            <p:nvPr userDrawn="1"/>
          </p:nvSpPr>
          <p:spPr>
            <a:xfrm rot="16200000">
              <a:off x="10703767" y="-28120"/>
              <a:ext cx="655409" cy="765592"/>
            </a:xfrm>
            <a:prstGeom prst="round2SameRect">
              <a:avLst/>
            </a:prstGeom>
            <a:solidFill>
              <a:srgbClr val="FFFFFF"/>
            </a:solidFill>
            <a:ln w="25400" cap="flat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l" defTabSz="18335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L" sz="3609" b="0" i="1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Urbana Medium Italic" pitchFamily="50" charset="0"/>
                <a:ea typeface="+mn-ea"/>
                <a:cs typeface="+mn-cs"/>
                <a:sym typeface="Calibri"/>
              </a:endParaRPr>
            </a:p>
          </p:txBody>
        </p:sp>
        <p:pic>
          <p:nvPicPr>
            <p:cNvPr id="20" name="Making Life Colourful.png" descr="Making Life Colourful.png">
              <a:extLst>
                <a:ext uri="{FF2B5EF4-FFF2-40B4-BE49-F238E27FC236}">
                  <a16:creationId xmlns:a16="http://schemas.microsoft.com/office/drawing/2014/main" id="{07A3DF94-7736-B94F-8E54-69ECCCF0B2E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785781" y="56442"/>
              <a:ext cx="504572" cy="5515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3823653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2" pos="374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uw_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">
            <a:extLst>
              <a:ext uri="{FF2B5EF4-FFF2-40B4-BE49-F238E27FC236}">
                <a16:creationId xmlns:a16="http://schemas.microsoft.com/office/drawing/2014/main" id="{7F571C38-E964-7342-80DD-F5E4B015F253}"/>
              </a:ext>
            </a:extLst>
          </p:cNvPr>
          <p:cNvSpPr/>
          <p:nvPr userDrawn="1"/>
        </p:nvSpPr>
        <p:spPr>
          <a:xfrm>
            <a:off x="0" y="0"/>
            <a:ext cx="6095999" cy="6858000"/>
          </a:xfrm>
          <a:prstGeom prst="rect">
            <a:avLst/>
          </a:prstGeom>
          <a:gradFill>
            <a:gsLst>
              <a:gs pos="19000">
                <a:srgbClr val="18ABDE"/>
              </a:gs>
              <a:gs pos="88000">
                <a:srgbClr val="5E3689"/>
              </a:gs>
            </a:gsLst>
            <a:lin ang="10800000" scaled="0"/>
          </a:gradFill>
          <a:ln w="12700">
            <a:miter lim="400000"/>
          </a:ln>
          <a:effectLst>
            <a:outerShdw blurRad="1143000" dist="118665" dir="54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endParaRPr sz="864" b="0" i="1">
              <a:latin typeface="Urbana Light Italic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6370C-39F8-1541-870F-4B593C11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61" y="2"/>
            <a:ext cx="5173005" cy="1190480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marL="0">
              <a:spcAft>
                <a:spcPts val="0"/>
              </a:spcAft>
              <a:defRPr sz="4010" b="0" i="0">
                <a:latin typeface="Urbana Medium Italic" pitchFamily="50" charset="0"/>
              </a:defRPr>
            </a:lvl1pPr>
          </a:lstStyle>
          <a:p>
            <a:r>
              <a:rPr lang="en-US"/>
              <a:t>Click to edit Master</a:t>
            </a:r>
            <a:endParaRPr lang="en-NL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13AD271-D5E3-3F47-9A72-5D26304DA46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3961" y="1551765"/>
            <a:ext cx="5173005" cy="472464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6" b="0" i="1">
                <a:solidFill>
                  <a:schemeClr val="bg1"/>
                </a:solidFill>
                <a:latin typeface="Urbana Light Italic" pitchFamily="50" charset="0"/>
              </a:defRPr>
            </a:lvl1pPr>
            <a:lvl2pPr marL="272169" indent="-262619">
              <a:tabLst/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2pPr>
            <a:lvl3pPr marL="576169" indent="-343792"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3pPr>
            <a:lvl4pPr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4pPr>
            <a:lvl5pPr marL="4775" indent="0">
              <a:buNone/>
              <a:tabLst/>
              <a:defRPr sz="2807" b="0" i="1">
                <a:solidFill>
                  <a:schemeClr val="bg1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marL="275352" marR="0" lvl="1" indent="-265802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/>
              <a:t>Second level</a:t>
            </a:r>
          </a:p>
          <a:p>
            <a:pPr marL="518871" marR="0" lvl="2" indent="-286493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/>
              <a:t>Third level</a:t>
            </a:r>
          </a:p>
          <a:p>
            <a:pPr marL="806956" marR="0" lvl="3" indent="-353341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C39453B-97E9-6847-A0BA-893C2D5F44A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5186" y="0"/>
            <a:ext cx="609681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b="0" i="1">
                <a:solidFill>
                  <a:srgbClr val="583F90"/>
                </a:solidFill>
                <a:latin typeface="Urbana Light Italic" pitchFamily="50" charset="0"/>
              </a:defRPr>
            </a:lvl1pPr>
          </a:lstStyle>
          <a:p>
            <a:endParaRPr lang="en-NL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612832-969A-CD40-A1AC-68EEA82B6E9A}"/>
              </a:ext>
            </a:extLst>
          </p:cNvPr>
          <p:cNvGrpSpPr/>
          <p:nvPr userDrawn="1"/>
        </p:nvGrpSpPr>
        <p:grpSpPr>
          <a:xfrm>
            <a:off x="11406253" y="3100459"/>
            <a:ext cx="785747" cy="657082"/>
            <a:chOff x="10648676" y="26971"/>
            <a:chExt cx="765592" cy="655409"/>
          </a:xfrm>
        </p:grpSpPr>
        <p:sp>
          <p:nvSpPr>
            <p:cNvPr id="13" name="Round Same Side Corner Rectangle 12">
              <a:extLst>
                <a:ext uri="{FF2B5EF4-FFF2-40B4-BE49-F238E27FC236}">
                  <a16:creationId xmlns:a16="http://schemas.microsoft.com/office/drawing/2014/main" id="{7C3DE40B-60D0-CE43-BE30-BE9B859FA653}"/>
                </a:ext>
              </a:extLst>
            </p:cNvPr>
            <p:cNvSpPr/>
            <p:nvPr userDrawn="1"/>
          </p:nvSpPr>
          <p:spPr>
            <a:xfrm rot="16200000">
              <a:off x="10703767" y="-28120"/>
              <a:ext cx="655409" cy="765592"/>
            </a:xfrm>
            <a:prstGeom prst="round2SameRect">
              <a:avLst/>
            </a:prstGeom>
            <a:solidFill>
              <a:srgbClr val="FFFFFF"/>
            </a:solidFill>
            <a:ln w="25400" cap="flat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l" defTabSz="18335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L" sz="3609" b="0" i="1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Urbana Medium Italic" pitchFamily="50" charset="0"/>
                <a:ea typeface="+mn-ea"/>
                <a:cs typeface="+mn-cs"/>
                <a:sym typeface="Calibri"/>
              </a:endParaRPr>
            </a:p>
          </p:txBody>
        </p:sp>
        <p:pic>
          <p:nvPicPr>
            <p:cNvPr id="14" name="Making Life Colourful.png" descr="Making Life Colourful.png">
              <a:extLst>
                <a:ext uri="{FF2B5EF4-FFF2-40B4-BE49-F238E27FC236}">
                  <a16:creationId xmlns:a16="http://schemas.microsoft.com/office/drawing/2014/main" id="{654F24B7-4629-F549-9D97-FB8CF1623CD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785781" y="56442"/>
              <a:ext cx="504572" cy="5515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6946258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</p:bldLst>
  </p:timing>
  <p:extLst>
    <p:ext uri="{DCECCB84-F9BA-43D5-87BE-67443E8EF086}">
      <p15:sldGuideLst xmlns:p15="http://schemas.microsoft.com/office/powerpoint/2012/main">
        <p15:guide id="1" pos="3515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uw_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">
            <a:extLst>
              <a:ext uri="{FF2B5EF4-FFF2-40B4-BE49-F238E27FC236}">
                <a16:creationId xmlns:a16="http://schemas.microsoft.com/office/drawing/2014/main" id="{7F571C38-E964-7342-80DD-F5E4B015F253}"/>
              </a:ext>
            </a:extLst>
          </p:cNvPr>
          <p:cNvSpPr/>
          <p:nvPr userDrawn="1"/>
        </p:nvSpPr>
        <p:spPr>
          <a:xfrm>
            <a:off x="0" y="0"/>
            <a:ext cx="6095999" cy="6858000"/>
          </a:xfrm>
          <a:prstGeom prst="rect">
            <a:avLst/>
          </a:prstGeom>
          <a:gradFill>
            <a:gsLst>
              <a:gs pos="19000">
                <a:srgbClr val="18ABDE"/>
              </a:gs>
              <a:gs pos="88000">
                <a:srgbClr val="5E3689"/>
              </a:gs>
            </a:gsLst>
            <a:lin ang="10800000" scaled="0"/>
          </a:gradFill>
          <a:ln w="12700">
            <a:miter lim="400000"/>
          </a:ln>
          <a:effectLst>
            <a:outerShdw blurRad="1143000" dist="118665" dir="54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endParaRPr sz="864" b="0" i="1">
              <a:latin typeface="Urbana Light Italic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6370C-39F8-1541-870F-4B593C11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61" y="2"/>
            <a:ext cx="5173005" cy="1190480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marL="0">
              <a:spcAft>
                <a:spcPts val="0"/>
              </a:spcAft>
              <a:defRPr sz="4010" b="0" i="0">
                <a:latin typeface="Urbana Medium Italic" pitchFamily="50" charset="0"/>
              </a:defRPr>
            </a:lvl1pPr>
          </a:lstStyle>
          <a:p>
            <a:r>
              <a:rPr lang="en-US"/>
              <a:t>Click to edit Master</a:t>
            </a:r>
            <a:endParaRPr lang="en-NL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13AD271-D5E3-3F47-9A72-5D26304DA46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3961" y="1551765"/>
            <a:ext cx="5173005" cy="472464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6" b="0" i="1">
                <a:solidFill>
                  <a:schemeClr val="bg1"/>
                </a:solidFill>
                <a:latin typeface="Urbana Light Italic" pitchFamily="50" charset="0"/>
              </a:defRPr>
            </a:lvl1pPr>
            <a:lvl2pPr marL="272169" indent="-262619">
              <a:tabLst/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2pPr>
            <a:lvl3pPr marL="576169" indent="-343792"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3pPr>
            <a:lvl4pPr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4pPr>
            <a:lvl5pPr marL="4775" indent="0">
              <a:buNone/>
              <a:tabLst/>
              <a:defRPr sz="2807" b="0" i="1">
                <a:solidFill>
                  <a:schemeClr val="bg1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marL="275352" marR="0" lvl="1" indent="-265802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/>
              <a:t>Second level</a:t>
            </a:r>
          </a:p>
          <a:p>
            <a:pPr marL="518871" marR="0" lvl="2" indent="-286493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/>
              <a:t>Third level</a:t>
            </a:r>
          </a:p>
          <a:p>
            <a:pPr marL="806956" marR="0" lvl="3" indent="-353341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C39453B-97E9-6847-A0BA-893C2D5F44A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5186" y="1"/>
            <a:ext cx="609681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b="0" i="1">
                <a:solidFill>
                  <a:srgbClr val="583F90"/>
                </a:solidFill>
                <a:latin typeface="Urbana Light Italic" pitchFamily="50" charset="0"/>
              </a:defRPr>
            </a:lvl1pPr>
          </a:lstStyle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094316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</p:bldLst>
  </p:timing>
  <p:extLst>
    <p:ext uri="{DCECCB84-F9BA-43D5-87BE-67443E8EF086}">
      <p15:sldGuideLst xmlns:p15="http://schemas.microsoft.com/office/powerpoint/2012/main">
        <p15:guide id="1" pos="3515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uw_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">
            <a:extLst>
              <a:ext uri="{FF2B5EF4-FFF2-40B4-BE49-F238E27FC236}">
                <a16:creationId xmlns:a16="http://schemas.microsoft.com/office/drawing/2014/main" id="{7F571C38-E964-7342-80DD-F5E4B015F253}"/>
              </a:ext>
            </a:extLst>
          </p:cNvPr>
          <p:cNvSpPr/>
          <p:nvPr userDrawn="1"/>
        </p:nvSpPr>
        <p:spPr>
          <a:xfrm>
            <a:off x="0" y="0"/>
            <a:ext cx="6095999" cy="6858000"/>
          </a:xfrm>
          <a:prstGeom prst="rect">
            <a:avLst/>
          </a:prstGeom>
          <a:gradFill>
            <a:gsLst>
              <a:gs pos="19000">
                <a:srgbClr val="18ABDE"/>
              </a:gs>
              <a:gs pos="88000">
                <a:srgbClr val="5E3689"/>
              </a:gs>
            </a:gsLst>
            <a:lin ang="10800000" scaled="0"/>
          </a:gradFill>
          <a:ln w="12700">
            <a:miter lim="400000"/>
          </a:ln>
          <a:effectLst>
            <a:outerShdw blurRad="1143000" dist="118665" dir="54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endParaRPr sz="864" b="0" i="1">
              <a:latin typeface="Urbana Light Italic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6370C-39F8-1541-870F-4B593C11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61" y="1370172"/>
            <a:ext cx="5173005" cy="1190480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marL="0">
              <a:spcAft>
                <a:spcPts val="0"/>
              </a:spcAft>
              <a:defRPr sz="4010" b="0" i="0" u="none">
                <a:latin typeface="Urbana Medium Italic" pitchFamily="50" charset="0"/>
              </a:defRPr>
            </a:lvl1pPr>
          </a:lstStyle>
          <a:p>
            <a:r>
              <a:rPr lang="en-US"/>
              <a:t>Click to edit Master</a:t>
            </a:r>
            <a:endParaRPr lang="en-NL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13AD271-D5E3-3F47-9A72-5D26304DA46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3961" y="2809345"/>
            <a:ext cx="5173005" cy="35262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5" b="0" i="1">
                <a:solidFill>
                  <a:schemeClr val="bg1"/>
                </a:solidFill>
                <a:latin typeface="Urbana Light Italic" pitchFamily="50" charset="0"/>
              </a:defRPr>
            </a:lvl1pPr>
            <a:lvl2pPr marL="272169" indent="-262619">
              <a:tabLst/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2pPr>
            <a:lvl3pPr marL="576169" indent="-343792"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3pPr>
            <a:lvl4pPr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4pPr>
            <a:lvl5pPr marL="4775" indent="0">
              <a:buNone/>
              <a:tabLst/>
              <a:defRPr sz="2807" b="0" i="1">
                <a:solidFill>
                  <a:schemeClr val="bg1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marL="275352" marR="0" lvl="1" indent="-265802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/>
              <a:t>Second level</a:t>
            </a:r>
          </a:p>
          <a:p>
            <a:pPr marL="518871" marR="0" lvl="2" indent="-286493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/>
              <a:t>Third level</a:t>
            </a:r>
          </a:p>
          <a:p>
            <a:pPr marL="806956" marR="0" lvl="3" indent="-353341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C39453B-97E9-6847-A0BA-893C2D5F44A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5186" y="0"/>
            <a:ext cx="609681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b="0" i="1">
                <a:solidFill>
                  <a:srgbClr val="583F90"/>
                </a:solidFill>
                <a:latin typeface="Urbana Light Italic" pitchFamily="50" charset="0"/>
              </a:defRPr>
            </a:lvl1pPr>
          </a:lstStyle>
          <a:p>
            <a:endParaRPr lang="en-NL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612832-969A-CD40-A1AC-68EEA82B6E9A}"/>
              </a:ext>
            </a:extLst>
          </p:cNvPr>
          <p:cNvGrpSpPr/>
          <p:nvPr userDrawn="1"/>
        </p:nvGrpSpPr>
        <p:grpSpPr>
          <a:xfrm>
            <a:off x="11406253" y="3100459"/>
            <a:ext cx="785747" cy="657082"/>
            <a:chOff x="10648676" y="26971"/>
            <a:chExt cx="765592" cy="655409"/>
          </a:xfrm>
        </p:grpSpPr>
        <p:sp>
          <p:nvSpPr>
            <p:cNvPr id="13" name="Round Same Side Corner Rectangle 12">
              <a:extLst>
                <a:ext uri="{FF2B5EF4-FFF2-40B4-BE49-F238E27FC236}">
                  <a16:creationId xmlns:a16="http://schemas.microsoft.com/office/drawing/2014/main" id="{7C3DE40B-60D0-CE43-BE30-BE9B859FA653}"/>
                </a:ext>
              </a:extLst>
            </p:cNvPr>
            <p:cNvSpPr/>
            <p:nvPr userDrawn="1"/>
          </p:nvSpPr>
          <p:spPr>
            <a:xfrm rot="16200000">
              <a:off x="10703767" y="-28120"/>
              <a:ext cx="655409" cy="765592"/>
            </a:xfrm>
            <a:prstGeom prst="round2SameRect">
              <a:avLst/>
            </a:prstGeom>
            <a:solidFill>
              <a:srgbClr val="FFFFFF"/>
            </a:solidFill>
            <a:ln w="25400" cap="flat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l" defTabSz="18335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L" sz="3609" b="0" i="1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Urbana Medium Italic" pitchFamily="50" charset="0"/>
                <a:ea typeface="+mn-ea"/>
                <a:cs typeface="+mn-cs"/>
                <a:sym typeface="Calibri"/>
              </a:endParaRPr>
            </a:p>
          </p:txBody>
        </p:sp>
        <p:pic>
          <p:nvPicPr>
            <p:cNvPr id="14" name="Making Life Colourful.png" descr="Making Life Colourful.png">
              <a:extLst>
                <a:ext uri="{FF2B5EF4-FFF2-40B4-BE49-F238E27FC236}">
                  <a16:creationId xmlns:a16="http://schemas.microsoft.com/office/drawing/2014/main" id="{654F24B7-4629-F549-9D97-FB8CF1623CD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785781" y="56442"/>
              <a:ext cx="504572" cy="5515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7413971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</p:bldLst>
  </p:timing>
  <p:extLst>
    <p:ext uri="{DCECCB84-F9BA-43D5-87BE-67443E8EF086}">
      <p15:sldGuideLst xmlns:p15="http://schemas.microsoft.com/office/powerpoint/2012/main">
        <p15:guide id="1" pos="3515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uw_2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">
            <a:extLst>
              <a:ext uri="{FF2B5EF4-FFF2-40B4-BE49-F238E27FC236}">
                <a16:creationId xmlns:a16="http://schemas.microsoft.com/office/drawing/2014/main" id="{7F571C38-E964-7342-80DD-F5E4B015F253}"/>
              </a:ext>
            </a:extLst>
          </p:cNvPr>
          <p:cNvSpPr/>
          <p:nvPr userDrawn="1"/>
        </p:nvSpPr>
        <p:spPr>
          <a:xfrm>
            <a:off x="6096815" y="0"/>
            <a:ext cx="6095999" cy="6858000"/>
          </a:xfrm>
          <a:prstGeom prst="rect">
            <a:avLst/>
          </a:prstGeom>
          <a:gradFill>
            <a:gsLst>
              <a:gs pos="19000">
                <a:srgbClr val="18ABDE"/>
              </a:gs>
              <a:gs pos="88000">
                <a:srgbClr val="5E3689"/>
              </a:gs>
            </a:gsLst>
            <a:lin ang="10800000" scaled="0"/>
          </a:gradFill>
          <a:ln w="12700">
            <a:miter lim="400000"/>
          </a:ln>
          <a:effectLst>
            <a:outerShdw blurRad="1143000" dist="118665" dir="54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endParaRPr sz="864" b="0" i="1">
              <a:latin typeface="Urbana Light Italic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6370C-39F8-1541-870F-4B593C11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5125" y="2"/>
            <a:ext cx="5173005" cy="1190480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marL="0">
              <a:spcAft>
                <a:spcPts val="0"/>
              </a:spcAft>
              <a:defRPr sz="4010" b="0" i="0">
                <a:latin typeface="Urbana Medium Italic" pitchFamily="50" charset="0"/>
              </a:defRPr>
            </a:lvl1pPr>
          </a:lstStyle>
          <a:p>
            <a:r>
              <a:rPr lang="en-US"/>
              <a:t>Click to edit Master</a:t>
            </a:r>
            <a:endParaRPr lang="en-NL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13AD271-D5E3-3F47-9A72-5D26304DA46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75125" y="1551764"/>
            <a:ext cx="5173005" cy="4944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6" b="0" i="1">
                <a:solidFill>
                  <a:schemeClr val="bg1"/>
                </a:solidFill>
                <a:latin typeface="Urbana Light Italic" pitchFamily="50" charset="0"/>
              </a:defRPr>
            </a:lvl1pPr>
            <a:lvl2pPr marL="353341" indent="-343792">
              <a:tabLst/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2pPr>
            <a:lvl3pPr marL="576169" indent="-343792"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3pPr>
            <a:lvl4pPr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4pPr>
            <a:lvl5pPr marL="4775" indent="0">
              <a:buNone/>
              <a:tabLst/>
              <a:defRPr sz="2807" b="0" i="1">
                <a:solidFill>
                  <a:schemeClr val="bg1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marL="275352" marR="0" lvl="1" indent="-265802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/>
              <a:t>Second level</a:t>
            </a:r>
          </a:p>
          <a:p>
            <a:pPr marL="518871" marR="0" lvl="2" indent="-286493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/>
              <a:t>Third level</a:t>
            </a:r>
          </a:p>
          <a:p>
            <a:pPr marL="806956" marR="0" lvl="3" indent="-353341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C39453B-97E9-6847-A0BA-893C2D5F44A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609681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b="0" i="1">
                <a:solidFill>
                  <a:srgbClr val="583F90"/>
                </a:solidFill>
                <a:latin typeface="Urbana Light Italic" pitchFamily="50" charset="0"/>
              </a:defRPr>
            </a:lvl1pPr>
          </a:lstStyle>
          <a:p>
            <a:endParaRPr lang="en-NL"/>
          </a:p>
        </p:txBody>
      </p:sp>
      <p:grpSp>
        <p:nvGrpSpPr>
          <p:cNvPr id="9" name="Group 11">
            <a:extLst>
              <a:ext uri="{FF2B5EF4-FFF2-40B4-BE49-F238E27FC236}">
                <a16:creationId xmlns:a16="http://schemas.microsoft.com/office/drawing/2014/main" id="{CDDDBE5F-8830-475B-8A14-CAA67A58BAE6}"/>
              </a:ext>
            </a:extLst>
          </p:cNvPr>
          <p:cNvGrpSpPr/>
          <p:nvPr userDrawn="1"/>
        </p:nvGrpSpPr>
        <p:grpSpPr>
          <a:xfrm>
            <a:off x="11406253" y="3100459"/>
            <a:ext cx="785747" cy="657082"/>
            <a:chOff x="10648676" y="26971"/>
            <a:chExt cx="765592" cy="655409"/>
          </a:xfrm>
        </p:grpSpPr>
        <p:sp>
          <p:nvSpPr>
            <p:cNvPr id="10" name="Round Same Side Corner Rectangle 12">
              <a:extLst>
                <a:ext uri="{FF2B5EF4-FFF2-40B4-BE49-F238E27FC236}">
                  <a16:creationId xmlns:a16="http://schemas.microsoft.com/office/drawing/2014/main" id="{B9B4B907-D12F-43A8-A64F-9C7F78C0F518}"/>
                </a:ext>
              </a:extLst>
            </p:cNvPr>
            <p:cNvSpPr/>
            <p:nvPr userDrawn="1"/>
          </p:nvSpPr>
          <p:spPr>
            <a:xfrm rot="16200000">
              <a:off x="10703767" y="-28120"/>
              <a:ext cx="655409" cy="765592"/>
            </a:xfrm>
            <a:prstGeom prst="round2SameRect">
              <a:avLst/>
            </a:prstGeom>
            <a:solidFill>
              <a:srgbClr val="FFFFFF"/>
            </a:solidFill>
            <a:ln w="25400" cap="flat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l" defTabSz="18335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L" sz="3609" b="0" i="1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Urbana Medium Italic" pitchFamily="50" charset="0"/>
                <a:ea typeface="+mn-ea"/>
                <a:cs typeface="+mn-cs"/>
                <a:sym typeface="Calibri"/>
              </a:endParaRPr>
            </a:p>
          </p:txBody>
        </p:sp>
        <p:pic>
          <p:nvPicPr>
            <p:cNvPr id="15" name="Making Life Colourful.png" descr="Making Life Colourful.png">
              <a:extLst>
                <a:ext uri="{FF2B5EF4-FFF2-40B4-BE49-F238E27FC236}">
                  <a16:creationId xmlns:a16="http://schemas.microsoft.com/office/drawing/2014/main" id="{26D72423-4729-4B03-812B-D00F0C1F52A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785781" y="56442"/>
              <a:ext cx="504572" cy="5515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083810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</p:bldLst>
  </p:timing>
  <p:extLst>
    <p:ext uri="{DCECCB84-F9BA-43D5-87BE-67443E8EF086}">
      <p15:sldGuideLst xmlns:p15="http://schemas.microsoft.com/office/powerpoint/2012/main">
        <p15:guide id="1" pos="3968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uw_2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">
            <a:extLst>
              <a:ext uri="{FF2B5EF4-FFF2-40B4-BE49-F238E27FC236}">
                <a16:creationId xmlns:a16="http://schemas.microsoft.com/office/drawing/2014/main" id="{7F571C38-E964-7342-80DD-F5E4B015F253}"/>
              </a:ext>
            </a:extLst>
          </p:cNvPr>
          <p:cNvSpPr/>
          <p:nvPr userDrawn="1"/>
        </p:nvSpPr>
        <p:spPr>
          <a:xfrm>
            <a:off x="6095186" y="0"/>
            <a:ext cx="6095999" cy="6858000"/>
          </a:xfrm>
          <a:prstGeom prst="rect">
            <a:avLst/>
          </a:prstGeom>
          <a:gradFill>
            <a:gsLst>
              <a:gs pos="19000">
                <a:srgbClr val="18ABDE"/>
              </a:gs>
              <a:gs pos="88000">
                <a:srgbClr val="5E3689"/>
              </a:gs>
            </a:gsLst>
            <a:lin ang="10800000" scaled="0"/>
          </a:gradFill>
          <a:ln w="12700">
            <a:miter lim="400000"/>
          </a:ln>
          <a:effectLst>
            <a:outerShdw blurRad="1143000" dist="118665" dir="54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endParaRPr sz="864" b="0" i="1">
              <a:latin typeface="Urbana Light Italic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6370C-39F8-1541-870F-4B593C11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771" y="1370172"/>
            <a:ext cx="5173005" cy="1190480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marL="0">
              <a:spcAft>
                <a:spcPts val="0"/>
              </a:spcAft>
              <a:defRPr sz="4010" b="0" i="0" u="none">
                <a:latin typeface="Urbana Medium Italic" pitchFamily="50" charset="0"/>
              </a:defRPr>
            </a:lvl1pPr>
          </a:lstStyle>
          <a:p>
            <a:r>
              <a:rPr lang="en-US"/>
              <a:t>Click to edit Master</a:t>
            </a:r>
            <a:endParaRPr lang="en-NL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13AD271-D5E3-3F47-9A72-5D26304DA46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76771" y="2809345"/>
            <a:ext cx="5173005" cy="35262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5" b="0" i="1">
                <a:solidFill>
                  <a:schemeClr val="bg1"/>
                </a:solidFill>
                <a:latin typeface="Urbana Light Italic" pitchFamily="50" charset="0"/>
              </a:defRPr>
            </a:lvl1pPr>
            <a:lvl2pPr marL="272169" indent="-262619">
              <a:tabLst/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2pPr>
            <a:lvl3pPr marL="576169" indent="-343792"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3pPr>
            <a:lvl4pPr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4pPr>
            <a:lvl5pPr marL="4775" indent="0">
              <a:buNone/>
              <a:tabLst/>
              <a:defRPr sz="2807" b="0" i="1">
                <a:solidFill>
                  <a:schemeClr val="bg1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marL="275352" marR="0" lvl="1" indent="-265802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/>
              <a:t>Second level</a:t>
            </a:r>
          </a:p>
          <a:p>
            <a:pPr marL="518871" marR="0" lvl="2" indent="-286493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/>
              <a:t>Third level</a:t>
            </a:r>
          </a:p>
          <a:p>
            <a:pPr marL="806956" marR="0" lvl="3" indent="-353341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C39453B-97E9-6847-A0BA-893C2D5F44A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609681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b="0" i="0">
                <a:solidFill>
                  <a:srgbClr val="583F90"/>
                </a:solidFill>
                <a:latin typeface="Urbana Light Italic" pitchFamily="50" charset="0"/>
              </a:defRPr>
            </a:lvl1pPr>
          </a:lstStyle>
          <a:p>
            <a:endParaRPr lang="en-NL"/>
          </a:p>
        </p:txBody>
      </p:sp>
      <p:grpSp>
        <p:nvGrpSpPr>
          <p:cNvPr id="16" name="Group 11">
            <a:extLst>
              <a:ext uri="{FF2B5EF4-FFF2-40B4-BE49-F238E27FC236}">
                <a16:creationId xmlns:a16="http://schemas.microsoft.com/office/drawing/2014/main" id="{EB3BC068-CDBB-401D-9251-371664DF36C5}"/>
              </a:ext>
            </a:extLst>
          </p:cNvPr>
          <p:cNvGrpSpPr/>
          <p:nvPr userDrawn="1"/>
        </p:nvGrpSpPr>
        <p:grpSpPr>
          <a:xfrm>
            <a:off x="11406253" y="3100459"/>
            <a:ext cx="785747" cy="657082"/>
            <a:chOff x="10648676" y="26971"/>
            <a:chExt cx="765592" cy="655409"/>
          </a:xfrm>
        </p:grpSpPr>
        <p:sp>
          <p:nvSpPr>
            <p:cNvPr id="17" name="Round Same Side Corner Rectangle 12">
              <a:extLst>
                <a:ext uri="{FF2B5EF4-FFF2-40B4-BE49-F238E27FC236}">
                  <a16:creationId xmlns:a16="http://schemas.microsoft.com/office/drawing/2014/main" id="{2118C44D-98F6-48E0-AF19-A164BBAB56C2}"/>
                </a:ext>
              </a:extLst>
            </p:cNvPr>
            <p:cNvSpPr/>
            <p:nvPr userDrawn="1"/>
          </p:nvSpPr>
          <p:spPr>
            <a:xfrm rot="16200000">
              <a:off x="10703767" y="-28120"/>
              <a:ext cx="655409" cy="765592"/>
            </a:xfrm>
            <a:prstGeom prst="round2SameRect">
              <a:avLst/>
            </a:prstGeom>
            <a:solidFill>
              <a:srgbClr val="FFFFFF"/>
            </a:solidFill>
            <a:ln w="25400" cap="flat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l" defTabSz="18335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L" sz="3609" b="0" i="1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Urbana Medium Italic" pitchFamily="50" charset="0"/>
                <a:ea typeface="+mn-ea"/>
                <a:cs typeface="+mn-cs"/>
                <a:sym typeface="Calibri"/>
              </a:endParaRPr>
            </a:p>
          </p:txBody>
        </p:sp>
        <p:pic>
          <p:nvPicPr>
            <p:cNvPr id="18" name="Making Life Colourful.png" descr="Making Life Colourful.png">
              <a:extLst>
                <a:ext uri="{FF2B5EF4-FFF2-40B4-BE49-F238E27FC236}">
                  <a16:creationId xmlns:a16="http://schemas.microsoft.com/office/drawing/2014/main" id="{D61F36B7-D80B-4C1C-B4BA-4F0AE6903A2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785781" y="56442"/>
              <a:ext cx="504572" cy="5515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5074867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</p:bldLst>
  </p:timing>
  <p:extLst>
    <p:ext uri="{DCECCB84-F9BA-43D5-87BE-67443E8EF086}">
      <p15:sldGuideLst xmlns:p15="http://schemas.microsoft.com/office/powerpoint/2012/main">
        <p15:guide id="1" pos="396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uw_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">
            <a:extLst>
              <a:ext uri="{FF2B5EF4-FFF2-40B4-BE49-F238E27FC236}">
                <a16:creationId xmlns:a16="http://schemas.microsoft.com/office/drawing/2014/main" id="{7F571C38-E964-7342-80DD-F5E4B015F253}"/>
              </a:ext>
            </a:extLst>
          </p:cNvPr>
          <p:cNvSpPr/>
          <p:nvPr userDrawn="1"/>
        </p:nvSpPr>
        <p:spPr>
          <a:xfrm>
            <a:off x="0" y="0"/>
            <a:ext cx="6095999" cy="6858000"/>
          </a:xfrm>
          <a:prstGeom prst="rect">
            <a:avLst/>
          </a:prstGeom>
          <a:gradFill>
            <a:gsLst>
              <a:gs pos="19000">
                <a:srgbClr val="18ABDE"/>
              </a:gs>
              <a:gs pos="88000">
                <a:srgbClr val="5E3689"/>
              </a:gs>
            </a:gsLst>
            <a:lin ang="10800000" scaled="0"/>
          </a:gradFill>
          <a:ln w="12700">
            <a:miter lim="400000"/>
          </a:ln>
          <a:effectLst>
            <a:outerShdw blurRad="1143000" dist="118665" dir="54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endParaRPr sz="864" b="0" i="1" dirty="0">
              <a:latin typeface="Urbana Light Italic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6370C-39F8-1541-870F-4B593C11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61" y="2"/>
            <a:ext cx="5173005" cy="1190480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marL="0">
              <a:spcAft>
                <a:spcPts val="0"/>
              </a:spcAft>
              <a:defRPr sz="4010" b="0" i="0">
                <a:latin typeface="Urbana Medium Italic" pitchFamily="50" charset="0"/>
              </a:defRPr>
            </a:lvl1pPr>
          </a:lstStyle>
          <a:p>
            <a:r>
              <a:rPr lang="en-US" dirty="0"/>
              <a:t>Click to edit Master</a:t>
            </a:r>
            <a:endParaRPr lang="en-NL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13AD271-D5E3-3F47-9A72-5D26304DA46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3961" y="1551765"/>
            <a:ext cx="5173005" cy="472464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6" b="0" i="1">
                <a:solidFill>
                  <a:schemeClr val="bg1"/>
                </a:solidFill>
                <a:latin typeface="Urbana Light Italic" pitchFamily="50" charset="0"/>
              </a:defRPr>
            </a:lvl1pPr>
            <a:lvl2pPr marL="272169" indent="-262619">
              <a:tabLst/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2pPr>
            <a:lvl3pPr marL="576169" indent="-343792"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3pPr>
            <a:lvl4pPr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4pPr>
            <a:lvl5pPr marL="4775" indent="0">
              <a:buNone/>
              <a:tabLst/>
              <a:defRPr sz="2807" b="0" i="1">
                <a:solidFill>
                  <a:schemeClr val="bg1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275352" marR="0" lvl="1" indent="-265802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Second level</a:t>
            </a:r>
          </a:p>
          <a:p>
            <a:pPr marL="518871" marR="0" lvl="2" indent="-286493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806956" marR="0" lvl="3" indent="-353341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L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C39453B-97E9-6847-A0BA-893C2D5F44A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5186" y="0"/>
            <a:ext cx="609681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b="0" i="1">
                <a:solidFill>
                  <a:srgbClr val="583F90"/>
                </a:solidFill>
                <a:latin typeface="Urbana Light Italic" pitchFamily="50" charset="0"/>
              </a:defRPr>
            </a:lvl1pPr>
          </a:lstStyle>
          <a:p>
            <a:endParaRPr lang="en-NL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612832-969A-CD40-A1AC-68EEA82B6E9A}"/>
              </a:ext>
            </a:extLst>
          </p:cNvPr>
          <p:cNvGrpSpPr/>
          <p:nvPr userDrawn="1"/>
        </p:nvGrpSpPr>
        <p:grpSpPr>
          <a:xfrm>
            <a:off x="11406253" y="3100459"/>
            <a:ext cx="785747" cy="657082"/>
            <a:chOff x="10648676" y="26971"/>
            <a:chExt cx="765592" cy="655409"/>
          </a:xfrm>
        </p:grpSpPr>
        <p:sp>
          <p:nvSpPr>
            <p:cNvPr id="13" name="Round Same Side Corner Rectangle 12">
              <a:extLst>
                <a:ext uri="{FF2B5EF4-FFF2-40B4-BE49-F238E27FC236}">
                  <a16:creationId xmlns:a16="http://schemas.microsoft.com/office/drawing/2014/main" id="{7C3DE40B-60D0-CE43-BE30-BE9B859FA653}"/>
                </a:ext>
              </a:extLst>
            </p:cNvPr>
            <p:cNvSpPr/>
            <p:nvPr userDrawn="1"/>
          </p:nvSpPr>
          <p:spPr>
            <a:xfrm rot="16200000">
              <a:off x="10703767" y="-28120"/>
              <a:ext cx="655409" cy="765592"/>
            </a:xfrm>
            <a:prstGeom prst="round2SameRect">
              <a:avLst/>
            </a:prstGeom>
            <a:solidFill>
              <a:srgbClr val="FFFFFF"/>
            </a:solidFill>
            <a:ln w="25400" cap="flat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l" defTabSz="18335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L" sz="3609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Urbana Medium Italic" pitchFamily="50" charset="0"/>
                <a:ea typeface="+mn-ea"/>
                <a:cs typeface="+mn-cs"/>
                <a:sym typeface="Calibri"/>
              </a:endParaRPr>
            </a:p>
          </p:txBody>
        </p:sp>
        <p:pic>
          <p:nvPicPr>
            <p:cNvPr id="14" name="Making Life Colourful.png" descr="Making Life Colourful.png">
              <a:extLst>
                <a:ext uri="{FF2B5EF4-FFF2-40B4-BE49-F238E27FC236}">
                  <a16:creationId xmlns:a16="http://schemas.microsoft.com/office/drawing/2014/main" id="{654F24B7-4629-F549-9D97-FB8CF1623CD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8895"/>
            <a:stretch/>
          </p:blipFill>
          <p:spPr>
            <a:xfrm>
              <a:off x="10785781" y="56442"/>
              <a:ext cx="504572" cy="5515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64960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</p:bldLst>
  </p:timing>
  <p:extLst>
    <p:ext uri="{DCECCB84-F9BA-43D5-87BE-67443E8EF086}">
      <p15:sldGuideLst xmlns:p15="http://schemas.microsoft.com/office/powerpoint/2012/main">
        <p15:guide id="1" pos="3515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ze_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">
            <a:extLst>
              <a:ext uri="{FF2B5EF4-FFF2-40B4-BE49-F238E27FC236}">
                <a16:creationId xmlns:a16="http://schemas.microsoft.com/office/drawing/2014/main" id="{5D129C96-B7CF-4440-A54B-A6ED5296EB95}"/>
              </a:ext>
            </a:extLst>
          </p:cNvPr>
          <p:cNvSpPr/>
          <p:nvPr userDrawn="1"/>
        </p:nvSpPr>
        <p:spPr>
          <a:xfrm flipV="1">
            <a:off x="-781" y="0"/>
            <a:ext cx="12192781" cy="1190481"/>
          </a:xfrm>
          <a:prstGeom prst="rect">
            <a:avLst/>
          </a:prstGeom>
          <a:gradFill>
            <a:gsLst>
              <a:gs pos="0">
                <a:srgbClr val="B5292F"/>
              </a:gs>
              <a:gs pos="100000">
                <a:srgbClr val="EF5C85"/>
              </a:gs>
            </a:gsLst>
            <a:lin ang="0" scaled="0"/>
          </a:gradFill>
          <a:ln w="12700">
            <a:miter lim="400000"/>
          </a:ln>
          <a:effectLst>
            <a:outerShdw blurRad="304800" dist="118665" dir="54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pPr lvl="0" algn="ctr"/>
            <a:endParaRPr sz="864" b="0" i="1">
              <a:latin typeface="Urbana LightItalic" pitchFamily="2" charset="77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7C085E0-B743-B34D-A025-3255936A9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61" y="1"/>
            <a:ext cx="11084080" cy="1190481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algn="l">
              <a:defRPr sz="4010" b="0" i="0">
                <a:solidFill>
                  <a:schemeClr val="bg1"/>
                </a:solidFill>
                <a:latin typeface="Urbana Medium Italic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906EF32-F02D-F54D-AC59-3D7EE2B3F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3960" y="1551765"/>
            <a:ext cx="11084081" cy="4944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kumimoji="0" lang="en-US" sz="2406" b="0" i="1" u="none" strike="noStrike" cap="none" spc="0" normalizeH="0" baseline="0" dirty="0" smtClean="0">
                <a:ln>
                  <a:noFill/>
                </a:ln>
                <a:solidFill>
                  <a:srgbClr val="583F90"/>
                </a:solidFill>
                <a:effectLst/>
                <a:uFillTx/>
                <a:latin typeface="Urbana Light Italic" pitchFamily="50" charset="0"/>
                <a:ea typeface="Urbana Light Italic" pitchFamily="50" charset="0"/>
                <a:cs typeface="Urbana Light Italic" pitchFamily="50" charset="0"/>
                <a:sym typeface="Calibri"/>
              </a:defRPr>
            </a:lvl1pPr>
            <a:lvl2pPr marL="275352" indent="-265802">
              <a:tabLst/>
              <a:defRPr sz="2406" b="0" i="1">
                <a:solidFill>
                  <a:srgbClr val="583F90"/>
                </a:solidFill>
                <a:latin typeface="Urbana Light Italic" pitchFamily="50" charset="0"/>
              </a:defRPr>
            </a:lvl2pPr>
            <a:lvl3pPr marL="518871" indent="-286493">
              <a:tabLst/>
              <a:defRPr sz="2406" b="0" i="1">
                <a:solidFill>
                  <a:srgbClr val="583F90"/>
                </a:solidFill>
                <a:latin typeface="Urbana Light Italic" pitchFamily="50" charset="0"/>
              </a:defRPr>
            </a:lvl3pPr>
            <a:lvl4pPr marL="806956" indent="-353341">
              <a:tabLst/>
              <a:defRPr sz="2406" b="0" i="1">
                <a:solidFill>
                  <a:srgbClr val="583F90"/>
                </a:solidFill>
                <a:latin typeface="Urbana Light Italic" pitchFamily="50" charset="0"/>
              </a:defRPr>
            </a:lvl4pPr>
            <a:lvl5pPr marL="4775" indent="0">
              <a:buNone/>
              <a:tabLst/>
              <a:defRPr sz="2807" b="0" i="1">
                <a:solidFill>
                  <a:srgbClr val="583F90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94CDAC21-D452-43DA-BC47-499798FB15EF}"/>
              </a:ext>
            </a:extLst>
          </p:cNvPr>
          <p:cNvGrpSpPr/>
          <p:nvPr userDrawn="1"/>
        </p:nvGrpSpPr>
        <p:grpSpPr>
          <a:xfrm>
            <a:off x="11406253" y="3100459"/>
            <a:ext cx="785747" cy="657082"/>
            <a:chOff x="10648676" y="26971"/>
            <a:chExt cx="765592" cy="655409"/>
          </a:xfrm>
        </p:grpSpPr>
        <p:sp>
          <p:nvSpPr>
            <p:cNvPr id="7" name="Round Same Side Corner Rectangle 1">
              <a:extLst>
                <a:ext uri="{FF2B5EF4-FFF2-40B4-BE49-F238E27FC236}">
                  <a16:creationId xmlns:a16="http://schemas.microsoft.com/office/drawing/2014/main" id="{BFFE3774-29BF-4AA8-9EFD-E7FC2B5502B4}"/>
                </a:ext>
              </a:extLst>
            </p:cNvPr>
            <p:cNvSpPr/>
            <p:nvPr userDrawn="1"/>
          </p:nvSpPr>
          <p:spPr>
            <a:xfrm rot="16200000">
              <a:off x="10703767" y="-28120"/>
              <a:ext cx="655409" cy="765592"/>
            </a:xfrm>
            <a:prstGeom prst="round2SameRect">
              <a:avLst/>
            </a:prstGeom>
            <a:solidFill>
              <a:srgbClr val="FFFFFF"/>
            </a:solidFill>
            <a:ln w="25400" cap="flat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l" defTabSz="18335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L" sz="3609" b="0" i="1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Urbana Medium Italic" pitchFamily="50" charset="0"/>
                <a:ea typeface="+mn-ea"/>
                <a:cs typeface="+mn-cs"/>
                <a:sym typeface="Calibri"/>
              </a:endParaRPr>
            </a:p>
          </p:txBody>
        </p:sp>
        <p:pic>
          <p:nvPicPr>
            <p:cNvPr id="9" name="Making Life Colourful.png" descr="Making Life Colourful.png">
              <a:extLst>
                <a:ext uri="{FF2B5EF4-FFF2-40B4-BE49-F238E27FC236}">
                  <a16:creationId xmlns:a16="http://schemas.microsoft.com/office/drawing/2014/main" id="{14F83B17-6775-4C2A-9D7F-FF468D18B7E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785781" y="56442"/>
              <a:ext cx="504572" cy="5515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42323587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ze_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">
            <a:extLst>
              <a:ext uri="{FF2B5EF4-FFF2-40B4-BE49-F238E27FC236}">
                <a16:creationId xmlns:a16="http://schemas.microsoft.com/office/drawing/2014/main" id="{6D869C59-CA2C-194C-B47D-B700A44A3385}"/>
              </a:ext>
            </a:extLst>
          </p:cNvPr>
          <p:cNvSpPr/>
          <p:nvPr userDrawn="1"/>
        </p:nvSpPr>
        <p:spPr>
          <a:xfrm flipV="1">
            <a:off x="-781" y="1190480"/>
            <a:ext cx="12192781" cy="5667519"/>
          </a:xfrm>
          <a:prstGeom prst="rect">
            <a:avLst/>
          </a:prstGeom>
          <a:gradFill>
            <a:gsLst>
              <a:gs pos="0">
                <a:srgbClr val="B5292F"/>
              </a:gs>
              <a:gs pos="100000">
                <a:srgbClr val="EF5C85"/>
              </a:gs>
            </a:gsLst>
            <a:lin ang="0" scaled="0"/>
          </a:gradFill>
          <a:ln w="12700">
            <a:miter lim="400000"/>
          </a:ln>
          <a:effectLst>
            <a:outerShdw blurRad="304800" dist="118665" dir="162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pPr lvl="0" algn="ctr"/>
            <a:endParaRPr sz="864" b="0" i="1">
              <a:latin typeface="Urbana LightItalic" pitchFamily="2" charset="77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7C085E0-B743-B34D-A025-3255936A9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61" y="1"/>
            <a:ext cx="11084080" cy="1190481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algn="l">
              <a:defRPr sz="4010" b="0" i="0">
                <a:solidFill>
                  <a:srgbClr val="583F90"/>
                </a:solidFill>
                <a:latin typeface="Urbana Medium Italic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906EF32-F02D-F54D-AC59-3D7EE2B3F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3961" y="1551765"/>
            <a:ext cx="11084081" cy="4944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kumimoji="0" lang="en-US" sz="2406" b="0" i="1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Urbana Light Italic" pitchFamily="50" charset="0"/>
                <a:ea typeface="Urbana Light Italic" pitchFamily="50" charset="0"/>
                <a:cs typeface="Urbana Light Italic" pitchFamily="50" charset="0"/>
                <a:sym typeface="Calibri"/>
              </a:defRPr>
            </a:lvl1pPr>
            <a:lvl2pPr marL="275352" indent="-265802">
              <a:tabLst/>
              <a:defRPr sz="2406" b="0" i="1">
                <a:solidFill>
                  <a:schemeClr val="bg1"/>
                </a:solidFill>
                <a:latin typeface="Urbana Light Italic" pitchFamily="50" charset="0"/>
              </a:defRPr>
            </a:lvl2pPr>
            <a:lvl3pPr marL="518871" indent="-286493">
              <a:tabLst/>
              <a:defRPr sz="2406" b="0" i="1">
                <a:solidFill>
                  <a:schemeClr val="bg1"/>
                </a:solidFill>
                <a:latin typeface="Urbana Light Italic" pitchFamily="50" charset="0"/>
              </a:defRPr>
            </a:lvl3pPr>
            <a:lvl4pPr marL="806956" indent="-353341">
              <a:tabLst/>
              <a:defRPr sz="2406" b="0" i="1">
                <a:solidFill>
                  <a:schemeClr val="bg1"/>
                </a:solidFill>
                <a:latin typeface="Urbana Light Italic" pitchFamily="50" charset="0"/>
              </a:defRPr>
            </a:lvl4pPr>
            <a:lvl5pPr marL="4775" indent="0">
              <a:buNone/>
              <a:tabLst/>
              <a:defRPr sz="2807" b="0" i="1">
                <a:solidFill>
                  <a:schemeClr val="bg1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8FA28E-8953-BF4B-B10F-9ABB30CAFFBE}"/>
              </a:ext>
            </a:extLst>
          </p:cNvPr>
          <p:cNvGrpSpPr/>
          <p:nvPr userDrawn="1"/>
        </p:nvGrpSpPr>
        <p:grpSpPr>
          <a:xfrm>
            <a:off x="11406253" y="3100459"/>
            <a:ext cx="785747" cy="657082"/>
            <a:chOff x="10648676" y="26971"/>
            <a:chExt cx="765592" cy="655409"/>
          </a:xfrm>
        </p:grpSpPr>
        <p:sp>
          <p:nvSpPr>
            <p:cNvPr id="19" name="Round Same Side Corner Rectangle 18">
              <a:extLst>
                <a:ext uri="{FF2B5EF4-FFF2-40B4-BE49-F238E27FC236}">
                  <a16:creationId xmlns:a16="http://schemas.microsoft.com/office/drawing/2014/main" id="{5C5C456B-CA87-C146-BC88-762F0258DDBF}"/>
                </a:ext>
              </a:extLst>
            </p:cNvPr>
            <p:cNvSpPr/>
            <p:nvPr userDrawn="1"/>
          </p:nvSpPr>
          <p:spPr>
            <a:xfrm rot="16200000">
              <a:off x="10703767" y="-28120"/>
              <a:ext cx="655409" cy="765592"/>
            </a:xfrm>
            <a:prstGeom prst="round2SameRect">
              <a:avLst/>
            </a:prstGeom>
            <a:solidFill>
              <a:srgbClr val="FFFFFF"/>
            </a:solidFill>
            <a:ln w="25400" cap="flat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l" defTabSz="18335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L" sz="3609" b="0" i="1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Urbana Medium Italic" pitchFamily="50" charset="0"/>
                <a:ea typeface="+mn-ea"/>
                <a:cs typeface="+mn-cs"/>
                <a:sym typeface="Calibri"/>
              </a:endParaRPr>
            </a:p>
          </p:txBody>
        </p:sp>
        <p:pic>
          <p:nvPicPr>
            <p:cNvPr id="20" name="Making Life Colourful.png" descr="Making Life Colourful.png">
              <a:extLst>
                <a:ext uri="{FF2B5EF4-FFF2-40B4-BE49-F238E27FC236}">
                  <a16:creationId xmlns:a16="http://schemas.microsoft.com/office/drawing/2014/main" id="{07A3DF94-7736-B94F-8E54-69ECCCF0B2E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785781" y="56442"/>
              <a:ext cx="504572" cy="5515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3989286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2" pos="3741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ze_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">
            <a:extLst>
              <a:ext uri="{FF2B5EF4-FFF2-40B4-BE49-F238E27FC236}">
                <a16:creationId xmlns:a16="http://schemas.microsoft.com/office/drawing/2014/main" id="{53146DB9-E341-CD4B-B271-148DDB05D2A8}"/>
              </a:ext>
            </a:extLst>
          </p:cNvPr>
          <p:cNvSpPr/>
          <p:nvPr userDrawn="1"/>
        </p:nvSpPr>
        <p:spPr>
          <a:xfrm flipV="1">
            <a:off x="-781" y="-1"/>
            <a:ext cx="6097595" cy="6857999"/>
          </a:xfrm>
          <a:prstGeom prst="rect">
            <a:avLst/>
          </a:prstGeom>
          <a:gradFill>
            <a:gsLst>
              <a:gs pos="0">
                <a:srgbClr val="B5292F"/>
              </a:gs>
              <a:gs pos="100000">
                <a:srgbClr val="EF5C85"/>
              </a:gs>
            </a:gsLst>
            <a:lin ang="0" scaled="0"/>
          </a:gradFill>
          <a:ln w="12700">
            <a:miter lim="400000"/>
          </a:ln>
          <a:effectLst>
            <a:outerShdw blurRad="304800" dist="118665" dir="54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pPr lvl="0" algn="ctr"/>
            <a:endParaRPr sz="864" b="0" i="1">
              <a:latin typeface="Urbana LightItalic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6370C-39F8-1541-870F-4B593C11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61" y="2"/>
            <a:ext cx="5173005" cy="1190480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marL="0">
              <a:spcAft>
                <a:spcPts val="0"/>
              </a:spcAft>
              <a:defRPr sz="4010" b="0" i="0">
                <a:latin typeface="Urbana Medium Italic" pitchFamily="50" charset="0"/>
              </a:defRPr>
            </a:lvl1pPr>
          </a:lstStyle>
          <a:p>
            <a:r>
              <a:rPr lang="en-US"/>
              <a:t>Click to edit Master</a:t>
            </a:r>
            <a:endParaRPr lang="en-NL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13AD271-D5E3-3F47-9A72-5D26304DA46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3961" y="1551765"/>
            <a:ext cx="5173005" cy="472464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6" b="0" i="1">
                <a:solidFill>
                  <a:schemeClr val="bg1"/>
                </a:solidFill>
                <a:latin typeface="Urbana Light Italic" pitchFamily="50" charset="0"/>
              </a:defRPr>
            </a:lvl1pPr>
            <a:lvl2pPr marL="272169" indent="-262619">
              <a:tabLst/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2pPr>
            <a:lvl3pPr marL="576169" indent="-343792"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3pPr>
            <a:lvl4pPr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4pPr>
            <a:lvl5pPr marL="4775" indent="0">
              <a:buNone/>
              <a:tabLst/>
              <a:defRPr sz="2807" b="0" i="1">
                <a:solidFill>
                  <a:schemeClr val="bg1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marL="275352" marR="0" lvl="1" indent="-265802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/>
              <a:t>Second level</a:t>
            </a:r>
          </a:p>
          <a:p>
            <a:pPr marL="518871" marR="0" lvl="2" indent="-286493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/>
              <a:t>Third level</a:t>
            </a:r>
          </a:p>
          <a:p>
            <a:pPr marL="806956" marR="0" lvl="3" indent="-353341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C39453B-97E9-6847-A0BA-893C2D5F44A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5186" y="0"/>
            <a:ext cx="609681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b="0" i="1">
                <a:solidFill>
                  <a:srgbClr val="583F90"/>
                </a:solidFill>
                <a:latin typeface="Urbana Light Italic" pitchFamily="50" charset="0"/>
              </a:defRPr>
            </a:lvl1pPr>
          </a:lstStyle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266953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</p:bldLst>
  </p:timing>
  <p:extLst>
    <p:ext uri="{DCECCB84-F9BA-43D5-87BE-67443E8EF086}">
      <p15:sldGuideLst xmlns:p15="http://schemas.microsoft.com/office/powerpoint/2012/main">
        <p15:guide id="1" pos="3515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ze_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">
            <a:extLst>
              <a:ext uri="{FF2B5EF4-FFF2-40B4-BE49-F238E27FC236}">
                <a16:creationId xmlns:a16="http://schemas.microsoft.com/office/drawing/2014/main" id="{F431FFB0-A2A0-EA48-AD0D-44EF03B4E49E}"/>
              </a:ext>
            </a:extLst>
          </p:cNvPr>
          <p:cNvSpPr/>
          <p:nvPr userDrawn="1"/>
        </p:nvSpPr>
        <p:spPr>
          <a:xfrm flipV="1">
            <a:off x="-781" y="-1"/>
            <a:ext cx="6097595" cy="6857999"/>
          </a:xfrm>
          <a:prstGeom prst="rect">
            <a:avLst/>
          </a:prstGeom>
          <a:gradFill>
            <a:gsLst>
              <a:gs pos="0">
                <a:srgbClr val="B5292F"/>
              </a:gs>
              <a:gs pos="100000">
                <a:srgbClr val="EF5C85"/>
              </a:gs>
            </a:gsLst>
            <a:lin ang="0" scaled="0"/>
          </a:gradFill>
          <a:ln w="12700">
            <a:miter lim="400000"/>
          </a:ln>
          <a:effectLst>
            <a:outerShdw blurRad="304800" dist="118665" dir="54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pPr lvl="0" algn="ctr"/>
            <a:endParaRPr sz="864" b="0" i="1">
              <a:latin typeface="Urbana LightItalic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6370C-39F8-1541-870F-4B593C11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61" y="1370172"/>
            <a:ext cx="5173005" cy="1190480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marL="0">
              <a:spcAft>
                <a:spcPts val="0"/>
              </a:spcAft>
              <a:defRPr sz="4010" b="0" i="0" u="none">
                <a:latin typeface="Urbana Medium Italic" pitchFamily="50" charset="0"/>
              </a:defRPr>
            </a:lvl1pPr>
          </a:lstStyle>
          <a:p>
            <a:r>
              <a:rPr lang="en-US"/>
              <a:t>Click to edit Master</a:t>
            </a:r>
            <a:endParaRPr lang="en-NL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13AD271-D5E3-3F47-9A72-5D26304DA46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3961" y="2809345"/>
            <a:ext cx="5173005" cy="35262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5" b="0" i="1">
                <a:solidFill>
                  <a:schemeClr val="bg1"/>
                </a:solidFill>
                <a:latin typeface="Urbana Light Italic" pitchFamily="50" charset="0"/>
              </a:defRPr>
            </a:lvl1pPr>
            <a:lvl2pPr marL="272169" indent="-262619">
              <a:tabLst/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2pPr>
            <a:lvl3pPr marL="576169" indent="-343792"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3pPr>
            <a:lvl4pPr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4pPr>
            <a:lvl5pPr marL="4775" indent="0">
              <a:buNone/>
              <a:tabLst/>
              <a:defRPr sz="2807" b="0" i="1">
                <a:solidFill>
                  <a:schemeClr val="bg1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marL="275352" marR="0" lvl="1" indent="-265802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/>
              <a:t>Second level</a:t>
            </a:r>
          </a:p>
          <a:p>
            <a:pPr marL="518871" marR="0" lvl="2" indent="-286493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/>
              <a:t>Third level</a:t>
            </a:r>
          </a:p>
          <a:p>
            <a:pPr marL="806956" marR="0" lvl="3" indent="-353341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C39453B-97E9-6847-A0BA-893C2D5F44A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5186" y="0"/>
            <a:ext cx="609681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b="0" i="1">
                <a:solidFill>
                  <a:srgbClr val="583F90"/>
                </a:solidFill>
                <a:latin typeface="Urbana Light Italic" pitchFamily="50" charset="0"/>
              </a:defRPr>
            </a:lvl1pPr>
          </a:lstStyle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096171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</p:bldLst>
  </p:timing>
  <p:extLst>
    <p:ext uri="{DCECCB84-F9BA-43D5-87BE-67443E8EF086}">
      <p15:sldGuideLst xmlns:p15="http://schemas.microsoft.com/office/powerpoint/2012/main">
        <p15:guide id="1" pos="3515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ze_2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">
            <a:extLst>
              <a:ext uri="{FF2B5EF4-FFF2-40B4-BE49-F238E27FC236}">
                <a16:creationId xmlns:a16="http://schemas.microsoft.com/office/drawing/2014/main" id="{6396A6BD-81BA-3143-8177-2F404B4AF5AD}"/>
              </a:ext>
            </a:extLst>
          </p:cNvPr>
          <p:cNvSpPr/>
          <p:nvPr userDrawn="1"/>
        </p:nvSpPr>
        <p:spPr>
          <a:xfrm flipV="1">
            <a:off x="6094405" y="-1"/>
            <a:ext cx="6097595" cy="6857999"/>
          </a:xfrm>
          <a:prstGeom prst="rect">
            <a:avLst/>
          </a:prstGeom>
          <a:gradFill>
            <a:gsLst>
              <a:gs pos="0">
                <a:srgbClr val="B5292F"/>
              </a:gs>
              <a:gs pos="100000">
                <a:srgbClr val="EF5C85"/>
              </a:gs>
            </a:gsLst>
            <a:lin ang="0" scaled="0"/>
          </a:gradFill>
          <a:ln w="12700">
            <a:miter lim="400000"/>
          </a:ln>
          <a:effectLst>
            <a:outerShdw blurRad="304800" dist="118665" dir="54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pPr lvl="0" algn="ctr"/>
            <a:endParaRPr sz="864" b="0" i="1">
              <a:latin typeface="Urbana LightItalic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6370C-39F8-1541-870F-4B593C11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5125" y="2"/>
            <a:ext cx="5173005" cy="1190480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marL="0">
              <a:spcAft>
                <a:spcPts val="0"/>
              </a:spcAft>
              <a:defRPr sz="4010" b="0" i="0">
                <a:latin typeface="Urbana Medium Italic" pitchFamily="50" charset="0"/>
              </a:defRPr>
            </a:lvl1pPr>
          </a:lstStyle>
          <a:p>
            <a:r>
              <a:rPr lang="en-US"/>
              <a:t>Click to edit Master</a:t>
            </a:r>
            <a:endParaRPr lang="en-NL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13AD271-D5E3-3F47-9A72-5D26304DA46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75125" y="1551764"/>
            <a:ext cx="5173005" cy="4944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6" b="0" i="1">
                <a:solidFill>
                  <a:schemeClr val="bg1"/>
                </a:solidFill>
                <a:latin typeface="Urbana Light Italic" pitchFamily="50" charset="0"/>
              </a:defRPr>
            </a:lvl1pPr>
            <a:lvl2pPr marL="353341" indent="-343792">
              <a:tabLst/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2pPr>
            <a:lvl3pPr marL="576169" indent="-343792"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3pPr>
            <a:lvl4pPr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4pPr>
            <a:lvl5pPr marL="4775" indent="0">
              <a:buNone/>
              <a:tabLst/>
              <a:defRPr sz="2807" b="0" i="1">
                <a:solidFill>
                  <a:schemeClr val="bg1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marL="275352" marR="0" lvl="1" indent="-265802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/>
              <a:t>Second level</a:t>
            </a:r>
          </a:p>
          <a:p>
            <a:pPr marL="518871" marR="0" lvl="2" indent="-286493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/>
              <a:t>Third level</a:t>
            </a:r>
          </a:p>
          <a:p>
            <a:pPr marL="806956" marR="0" lvl="3" indent="-353341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C39453B-97E9-6847-A0BA-893C2D5F44A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609681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b="0" i="1">
                <a:solidFill>
                  <a:srgbClr val="583F90"/>
                </a:solidFill>
                <a:latin typeface="Urbana Light Italic" pitchFamily="50" charset="0"/>
              </a:defRPr>
            </a:lvl1pPr>
          </a:lstStyle>
          <a:p>
            <a:endParaRPr lang="en-NL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BCE1326-0947-E84F-A603-A245365F8432}"/>
              </a:ext>
            </a:extLst>
          </p:cNvPr>
          <p:cNvGrpSpPr/>
          <p:nvPr userDrawn="1"/>
        </p:nvGrpSpPr>
        <p:grpSpPr>
          <a:xfrm>
            <a:off x="11406253" y="3100459"/>
            <a:ext cx="785747" cy="657082"/>
            <a:chOff x="10648676" y="26971"/>
            <a:chExt cx="765592" cy="655409"/>
          </a:xfrm>
        </p:grpSpPr>
        <p:sp>
          <p:nvSpPr>
            <p:cNvPr id="13" name="Round Same Side Corner Rectangle 12">
              <a:extLst>
                <a:ext uri="{FF2B5EF4-FFF2-40B4-BE49-F238E27FC236}">
                  <a16:creationId xmlns:a16="http://schemas.microsoft.com/office/drawing/2014/main" id="{21B14649-FF82-EB44-8710-834AD1D23A4C}"/>
                </a:ext>
              </a:extLst>
            </p:cNvPr>
            <p:cNvSpPr/>
            <p:nvPr userDrawn="1"/>
          </p:nvSpPr>
          <p:spPr>
            <a:xfrm rot="16200000">
              <a:off x="10703767" y="-28120"/>
              <a:ext cx="655409" cy="765592"/>
            </a:xfrm>
            <a:prstGeom prst="round2SameRect">
              <a:avLst/>
            </a:prstGeom>
            <a:solidFill>
              <a:srgbClr val="FFFFFF"/>
            </a:solidFill>
            <a:ln w="25400" cap="flat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l" defTabSz="18335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L" sz="3609" b="0" i="1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Urbana Medium Italic" pitchFamily="50" charset="0"/>
                <a:ea typeface="+mn-ea"/>
                <a:cs typeface="+mn-cs"/>
                <a:sym typeface="Calibri"/>
              </a:endParaRPr>
            </a:p>
          </p:txBody>
        </p:sp>
        <p:pic>
          <p:nvPicPr>
            <p:cNvPr id="14" name="Making Life Colourful.png" descr="Making Life Colourful.png">
              <a:extLst>
                <a:ext uri="{FF2B5EF4-FFF2-40B4-BE49-F238E27FC236}">
                  <a16:creationId xmlns:a16="http://schemas.microsoft.com/office/drawing/2014/main" id="{9258EC0A-6361-D848-8244-1B59C6B3A5E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785781" y="56442"/>
              <a:ext cx="504572" cy="5515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2082598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</p:bldLst>
  </p:timing>
  <p:extLst>
    <p:ext uri="{DCECCB84-F9BA-43D5-87BE-67443E8EF086}">
      <p15:sldGuideLst xmlns:p15="http://schemas.microsoft.com/office/powerpoint/2012/main">
        <p15:guide id="1" pos="3968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ze_2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">
            <a:extLst>
              <a:ext uri="{FF2B5EF4-FFF2-40B4-BE49-F238E27FC236}">
                <a16:creationId xmlns:a16="http://schemas.microsoft.com/office/drawing/2014/main" id="{9ECDDD25-D32B-B542-8B78-2697FF86A4E3}"/>
              </a:ext>
            </a:extLst>
          </p:cNvPr>
          <p:cNvSpPr/>
          <p:nvPr userDrawn="1"/>
        </p:nvSpPr>
        <p:spPr>
          <a:xfrm flipV="1">
            <a:off x="6096815" y="-1"/>
            <a:ext cx="6097595" cy="6857999"/>
          </a:xfrm>
          <a:prstGeom prst="rect">
            <a:avLst/>
          </a:prstGeom>
          <a:gradFill>
            <a:gsLst>
              <a:gs pos="0">
                <a:srgbClr val="B5292F"/>
              </a:gs>
              <a:gs pos="100000">
                <a:srgbClr val="EF5C85"/>
              </a:gs>
            </a:gsLst>
            <a:lin ang="0" scaled="0"/>
          </a:gradFill>
          <a:ln w="12700">
            <a:miter lim="400000"/>
          </a:ln>
          <a:effectLst>
            <a:outerShdw blurRad="304800" dist="118665" dir="54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pPr lvl="0" algn="ctr"/>
            <a:endParaRPr sz="864" b="0" i="1">
              <a:latin typeface="Urbana LightItalic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6370C-39F8-1541-870F-4B593C11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771" y="1370172"/>
            <a:ext cx="5173005" cy="1190480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marL="0">
              <a:spcAft>
                <a:spcPts val="0"/>
              </a:spcAft>
              <a:defRPr sz="4010" b="0" i="0" u="none">
                <a:latin typeface="Urbana Medium Italic" pitchFamily="50" charset="0"/>
              </a:defRPr>
            </a:lvl1pPr>
          </a:lstStyle>
          <a:p>
            <a:r>
              <a:rPr lang="en-US"/>
              <a:t>Click to edit Master</a:t>
            </a:r>
            <a:endParaRPr lang="en-NL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13AD271-D5E3-3F47-9A72-5D26304DA46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76771" y="2809345"/>
            <a:ext cx="5173005" cy="35262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5" b="0" i="1">
                <a:solidFill>
                  <a:schemeClr val="bg1"/>
                </a:solidFill>
                <a:latin typeface="Urbana Light Italic" pitchFamily="50" charset="0"/>
              </a:defRPr>
            </a:lvl1pPr>
            <a:lvl2pPr marL="272169" indent="-262619">
              <a:tabLst/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2pPr>
            <a:lvl3pPr marL="576169" indent="-343792"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3pPr>
            <a:lvl4pPr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4pPr>
            <a:lvl5pPr marL="4775" indent="0">
              <a:buNone/>
              <a:tabLst/>
              <a:defRPr sz="2807" b="0" i="1">
                <a:solidFill>
                  <a:schemeClr val="bg1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marL="275352" marR="0" lvl="1" indent="-265802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/>
              <a:t>Second level</a:t>
            </a:r>
          </a:p>
          <a:p>
            <a:pPr marL="518871" marR="0" lvl="2" indent="-286493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/>
              <a:t>Third level</a:t>
            </a:r>
          </a:p>
          <a:p>
            <a:pPr marL="806956" marR="0" lvl="3" indent="-353341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C39453B-97E9-6847-A0BA-893C2D5F44A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609681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b="0" i="0">
                <a:solidFill>
                  <a:srgbClr val="583F90"/>
                </a:solidFill>
                <a:latin typeface="Urbana Light Italic" pitchFamily="50" charset="0"/>
              </a:defRPr>
            </a:lvl1pPr>
          </a:lstStyle>
          <a:p>
            <a:endParaRPr lang="en-NL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612832-969A-CD40-A1AC-68EEA82B6E9A}"/>
              </a:ext>
            </a:extLst>
          </p:cNvPr>
          <p:cNvGrpSpPr/>
          <p:nvPr userDrawn="1"/>
        </p:nvGrpSpPr>
        <p:grpSpPr>
          <a:xfrm>
            <a:off x="11406253" y="3100459"/>
            <a:ext cx="785747" cy="657082"/>
            <a:chOff x="10648676" y="26971"/>
            <a:chExt cx="765592" cy="655409"/>
          </a:xfrm>
        </p:grpSpPr>
        <p:sp>
          <p:nvSpPr>
            <p:cNvPr id="13" name="Round Same Side Corner Rectangle 12">
              <a:extLst>
                <a:ext uri="{FF2B5EF4-FFF2-40B4-BE49-F238E27FC236}">
                  <a16:creationId xmlns:a16="http://schemas.microsoft.com/office/drawing/2014/main" id="{7C3DE40B-60D0-CE43-BE30-BE9B859FA653}"/>
                </a:ext>
              </a:extLst>
            </p:cNvPr>
            <p:cNvSpPr/>
            <p:nvPr userDrawn="1"/>
          </p:nvSpPr>
          <p:spPr>
            <a:xfrm rot="16200000">
              <a:off x="10703767" y="-28120"/>
              <a:ext cx="655409" cy="765592"/>
            </a:xfrm>
            <a:prstGeom prst="round2SameRect">
              <a:avLst/>
            </a:prstGeom>
            <a:solidFill>
              <a:srgbClr val="FFFFFF"/>
            </a:solidFill>
            <a:ln w="25400" cap="flat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l" defTabSz="18335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L" sz="3609" b="0" i="1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Urbana Medium Italic" pitchFamily="50" charset="0"/>
                <a:ea typeface="+mn-ea"/>
                <a:cs typeface="+mn-cs"/>
                <a:sym typeface="Calibri"/>
              </a:endParaRPr>
            </a:p>
          </p:txBody>
        </p:sp>
        <p:pic>
          <p:nvPicPr>
            <p:cNvPr id="14" name="Making Life Colourful.png" descr="Making Life Colourful.png">
              <a:extLst>
                <a:ext uri="{FF2B5EF4-FFF2-40B4-BE49-F238E27FC236}">
                  <a16:creationId xmlns:a16="http://schemas.microsoft.com/office/drawing/2014/main" id="{654F24B7-4629-F549-9D97-FB8CF1623CD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785781" y="56442"/>
              <a:ext cx="504572" cy="5515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3358272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</p:bldLst>
  </p:timing>
  <p:extLst>
    <p:ext uri="{DCECCB84-F9BA-43D5-87BE-67443E8EF086}">
      <p15:sldGuideLst xmlns:p15="http://schemas.microsoft.com/office/powerpoint/2012/main">
        <p15:guide id="1" pos="3968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je_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">
            <a:extLst>
              <a:ext uri="{FF2B5EF4-FFF2-40B4-BE49-F238E27FC236}">
                <a16:creationId xmlns:a16="http://schemas.microsoft.com/office/drawing/2014/main" id="{3166BF6B-0665-4549-AD52-08B39C612228}"/>
              </a:ext>
            </a:extLst>
          </p:cNvPr>
          <p:cNvSpPr/>
          <p:nvPr userDrawn="1"/>
        </p:nvSpPr>
        <p:spPr>
          <a:xfrm flipV="1">
            <a:off x="-781" y="0"/>
            <a:ext cx="12192781" cy="1190481"/>
          </a:xfrm>
          <a:prstGeom prst="rect">
            <a:avLst/>
          </a:prstGeom>
          <a:gradFill>
            <a:gsLst>
              <a:gs pos="3000">
                <a:srgbClr val="F06D21"/>
              </a:gs>
              <a:gs pos="100000">
                <a:srgbClr val="D6D721"/>
              </a:gs>
            </a:gsLst>
            <a:lin ang="0" scaled="0"/>
          </a:gradFill>
          <a:ln w="12700">
            <a:miter lim="400000"/>
          </a:ln>
          <a:effectLst>
            <a:outerShdw blurRad="304800" dist="118665" dir="54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pPr lvl="0" algn="ctr"/>
            <a:endParaRPr sz="864" b="0" i="1">
              <a:latin typeface="Urbana LightItalic" pitchFamily="2" charset="77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7C085E0-B743-B34D-A025-3255936A9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61" y="1"/>
            <a:ext cx="11084080" cy="1190481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algn="l">
              <a:defRPr sz="4010" b="0" i="0">
                <a:solidFill>
                  <a:schemeClr val="bg1"/>
                </a:solidFill>
                <a:latin typeface="Urbana Medium Italic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906EF32-F02D-F54D-AC59-3D7EE2B3F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3960" y="1551765"/>
            <a:ext cx="11084081" cy="4944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kumimoji="0" lang="en-US" sz="2406" b="0" i="1" u="none" strike="noStrike" cap="none" spc="0" normalizeH="0" baseline="0" dirty="0" smtClean="0">
                <a:ln>
                  <a:noFill/>
                </a:ln>
                <a:solidFill>
                  <a:srgbClr val="583F90"/>
                </a:solidFill>
                <a:effectLst/>
                <a:uFillTx/>
                <a:latin typeface="Urbana Light Italic" pitchFamily="50" charset="0"/>
                <a:ea typeface="Urbana Light Italic" pitchFamily="50" charset="0"/>
                <a:cs typeface="Urbana Light Italic" pitchFamily="50" charset="0"/>
                <a:sym typeface="Calibri"/>
              </a:defRPr>
            </a:lvl1pPr>
            <a:lvl2pPr marL="275352" indent="-265802">
              <a:tabLst/>
              <a:defRPr sz="2406" b="0" i="1">
                <a:solidFill>
                  <a:srgbClr val="583F90"/>
                </a:solidFill>
                <a:latin typeface="Urbana Light Italic" pitchFamily="50" charset="0"/>
              </a:defRPr>
            </a:lvl2pPr>
            <a:lvl3pPr marL="518871" indent="-286493">
              <a:tabLst/>
              <a:defRPr sz="2406" b="0" i="1">
                <a:solidFill>
                  <a:srgbClr val="583F90"/>
                </a:solidFill>
                <a:latin typeface="Urbana Light Italic" pitchFamily="50" charset="0"/>
              </a:defRPr>
            </a:lvl3pPr>
            <a:lvl4pPr marL="806956" indent="-353341">
              <a:tabLst/>
              <a:defRPr sz="2406" b="0" i="1">
                <a:solidFill>
                  <a:srgbClr val="583F90"/>
                </a:solidFill>
                <a:latin typeface="Urbana Light Italic" pitchFamily="50" charset="0"/>
              </a:defRPr>
            </a:lvl4pPr>
            <a:lvl5pPr marL="4775" indent="0">
              <a:buNone/>
              <a:tabLst/>
              <a:defRPr sz="2807" b="0" i="1">
                <a:solidFill>
                  <a:srgbClr val="583F90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DEAB2C92-AEF5-4AC5-930A-CBFC3D03D118}"/>
              </a:ext>
            </a:extLst>
          </p:cNvPr>
          <p:cNvGrpSpPr/>
          <p:nvPr userDrawn="1"/>
        </p:nvGrpSpPr>
        <p:grpSpPr>
          <a:xfrm>
            <a:off x="11406253" y="3100459"/>
            <a:ext cx="785747" cy="657082"/>
            <a:chOff x="10648676" y="26971"/>
            <a:chExt cx="765592" cy="655409"/>
          </a:xfrm>
        </p:grpSpPr>
        <p:sp>
          <p:nvSpPr>
            <p:cNvPr id="7" name="Round Same Side Corner Rectangle 1">
              <a:extLst>
                <a:ext uri="{FF2B5EF4-FFF2-40B4-BE49-F238E27FC236}">
                  <a16:creationId xmlns:a16="http://schemas.microsoft.com/office/drawing/2014/main" id="{386E296C-7297-4CC2-BCBB-7A62CF56CB87}"/>
                </a:ext>
              </a:extLst>
            </p:cNvPr>
            <p:cNvSpPr/>
            <p:nvPr userDrawn="1"/>
          </p:nvSpPr>
          <p:spPr>
            <a:xfrm rot="16200000">
              <a:off x="10703767" y="-28120"/>
              <a:ext cx="655409" cy="765592"/>
            </a:xfrm>
            <a:prstGeom prst="round2SameRect">
              <a:avLst/>
            </a:prstGeom>
            <a:solidFill>
              <a:srgbClr val="FFFFFF"/>
            </a:solidFill>
            <a:ln w="25400" cap="flat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l" defTabSz="18335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L" sz="3609" b="0" i="1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Urbana Medium Italic" pitchFamily="50" charset="0"/>
                <a:ea typeface="+mn-ea"/>
                <a:cs typeface="+mn-cs"/>
                <a:sym typeface="Calibri"/>
              </a:endParaRPr>
            </a:p>
          </p:txBody>
        </p:sp>
        <p:pic>
          <p:nvPicPr>
            <p:cNvPr id="9" name="Making Life Colourful.png" descr="Making Life Colourful.png">
              <a:extLst>
                <a:ext uri="{FF2B5EF4-FFF2-40B4-BE49-F238E27FC236}">
                  <a16:creationId xmlns:a16="http://schemas.microsoft.com/office/drawing/2014/main" id="{A8AC23B4-01F4-440F-AA79-84211E144D6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785781" y="56442"/>
              <a:ext cx="504572" cy="5515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678170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je_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">
            <a:extLst>
              <a:ext uri="{FF2B5EF4-FFF2-40B4-BE49-F238E27FC236}">
                <a16:creationId xmlns:a16="http://schemas.microsoft.com/office/drawing/2014/main" id="{5D705664-B326-9E4D-956F-4236A8D7C080}"/>
              </a:ext>
            </a:extLst>
          </p:cNvPr>
          <p:cNvSpPr/>
          <p:nvPr userDrawn="1"/>
        </p:nvSpPr>
        <p:spPr>
          <a:xfrm flipV="1">
            <a:off x="-781" y="1190480"/>
            <a:ext cx="12192781" cy="5667519"/>
          </a:xfrm>
          <a:prstGeom prst="rect">
            <a:avLst/>
          </a:prstGeom>
          <a:gradFill>
            <a:gsLst>
              <a:gs pos="3000">
                <a:srgbClr val="F06D21"/>
              </a:gs>
              <a:gs pos="100000">
                <a:srgbClr val="D6D721"/>
              </a:gs>
            </a:gsLst>
            <a:lin ang="0" scaled="0"/>
          </a:gradFill>
          <a:ln w="12700">
            <a:miter lim="400000"/>
          </a:ln>
          <a:effectLst>
            <a:outerShdw blurRad="304800" dist="118665" dir="162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pPr lvl="0" algn="ctr"/>
            <a:endParaRPr sz="864" b="0" i="1">
              <a:latin typeface="Urbana LightItalic" pitchFamily="2" charset="77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7C085E0-B743-B34D-A025-3255936A9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61" y="1"/>
            <a:ext cx="11084080" cy="1190481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algn="l">
              <a:defRPr sz="4010" b="0" i="0">
                <a:solidFill>
                  <a:srgbClr val="583F90"/>
                </a:solidFill>
                <a:latin typeface="Urbana Medium Italic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906EF32-F02D-F54D-AC59-3D7EE2B3F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3961" y="1551765"/>
            <a:ext cx="11084081" cy="4944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kumimoji="0" lang="en-US" sz="2406" b="0" i="1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Urbana Light Italic" pitchFamily="50" charset="0"/>
                <a:ea typeface="Urbana Light Italic" pitchFamily="50" charset="0"/>
                <a:cs typeface="Urbana Light Italic" pitchFamily="50" charset="0"/>
                <a:sym typeface="Calibri"/>
              </a:defRPr>
            </a:lvl1pPr>
            <a:lvl2pPr marL="275352" indent="-265802">
              <a:tabLst/>
              <a:defRPr sz="2406" b="0" i="1">
                <a:solidFill>
                  <a:schemeClr val="bg1"/>
                </a:solidFill>
                <a:latin typeface="Urbana Light Italic" pitchFamily="50" charset="0"/>
              </a:defRPr>
            </a:lvl2pPr>
            <a:lvl3pPr marL="518871" indent="-286493">
              <a:tabLst/>
              <a:defRPr sz="2406" b="0" i="1">
                <a:solidFill>
                  <a:schemeClr val="bg1"/>
                </a:solidFill>
                <a:latin typeface="Urbana Light Italic" pitchFamily="50" charset="0"/>
              </a:defRPr>
            </a:lvl3pPr>
            <a:lvl4pPr marL="806956" indent="-353341">
              <a:tabLst/>
              <a:defRPr sz="2406" b="0" i="1">
                <a:solidFill>
                  <a:schemeClr val="bg1"/>
                </a:solidFill>
                <a:latin typeface="Urbana Light Italic" pitchFamily="50" charset="0"/>
              </a:defRPr>
            </a:lvl4pPr>
            <a:lvl5pPr marL="4775" indent="0">
              <a:buNone/>
              <a:tabLst/>
              <a:defRPr sz="2807" b="0" i="1">
                <a:solidFill>
                  <a:schemeClr val="bg1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8FA28E-8953-BF4B-B10F-9ABB30CAFFBE}"/>
              </a:ext>
            </a:extLst>
          </p:cNvPr>
          <p:cNvGrpSpPr/>
          <p:nvPr userDrawn="1"/>
        </p:nvGrpSpPr>
        <p:grpSpPr>
          <a:xfrm>
            <a:off x="11406253" y="3100459"/>
            <a:ext cx="785747" cy="657082"/>
            <a:chOff x="10648676" y="26971"/>
            <a:chExt cx="765592" cy="655409"/>
          </a:xfrm>
        </p:grpSpPr>
        <p:sp>
          <p:nvSpPr>
            <p:cNvPr id="19" name="Round Same Side Corner Rectangle 18">
              <a:extLst>
                <a:ext uri="{FF2B5EF4-FFF2-40B4-BE49-F238E27FC236}">
                  <a16:creationId xmlns:a16="http://schemas.microsoft.com/office/drawing/2014/main" id="{5C5C456B-CA87-C146-BC88-762F0258DDBF}"/>
                </a:ext>
              </a:extLst>
            </p:cNvPr>
            <p:cNvSpPr/>
            <p:nvPr userDrawn="1"/>
          </p:nvSpPr>
          <p:spPr>
            <a:xfrm rot="16200000">
              <a:off x="10703767" y="-28120"/>
              <a:ext cx="655409" cy="765592"/>
            </a:xfrm>
            <a:prstGeom prst="round2SameRect">
              <a:avLst/>
            </a:prstGeom>
            <a:solidFill>
              <a:srgbClr val="FFFFFF"/>
            </a:solidFill>
            <a:ln w="25400" cap="flat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l" defTabSz="18335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L" sz="3609" b="0" i="1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Urbana Medium Italic" pitchFamily="50" charset="0"/>
                <a:ea typeface="+mn-ea"/>
                <a:cs typeface="+mn-cs"/>
                <a:sym typeface="Calibri"/>
              </a:endParaRPr>
            </a:p>
          </p:txBody>
        </p:sp>
        <p:pic>
          <p:nvPicPr>
            <p:cNvPr id="20" name="Making Life Colourful.png" descr="Making Life Colourful.png">
              <a:extLst>
                <a:ext uri="{FF2B5EF4-FFF2-40B4-BE49-F238E27FC236}">
                  <a16:creationId xmlns:a16="http://schemas.microsoft.com/office/drawing/2014/main" id="{07A3DF94-7736-B94F-8E54-69ECCCF0B2E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785781" y="56442"/>
              <a:ext cx="504572" cy="5515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3476503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2" pos="3741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je_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">
            <a:extLst>
              <a:ext uri="{FF2B5EF4-FFF2-40B4-BE49-F238E27FC236}">
                <a16:creationId xmlns:a16="http://schemas.microsoft.com/office/drawing/2014/main" id="{650B3383-C2AE-B54D-A31C-A321BA3C2C4F}"/>
              </a:ext>
            </a:extLst>
          </p:cNvPr>
          <p:cNvSpPr/>
          <p:nvPr userDrawn="1"/>
        </p:nvSpPr>
        <p:spPr>
          <a:xfrm flipV="1">
            <a:off x="-781" y="-1"/>
            <a:ext cx="6097595" cy="6857999"/>
          </a:xfrm>
          <a:prstGeom prst="rect">
            <a:avLst/>
          </a:prstGeom>
          <a:gradFill>
            <a:gsLst>
              <a:gs pos="3000">
                <a:srgbClr val="F06D21"/>
              </a:gs>
              <a:gs pos="100000">
                <a:srgbClr val="D6D721"/>
              </a:gs>
            </a:gsLst>
            <a:lin ang="0" scaled="0"/>
          </a:gradFill>
          <a:ln w="12700">
            <a:miter lim="400000"/>
          </a:ln>
          <a:effectLst>
            <a:outerShdw blurRad="304800" dist="118665" dir="54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pPr lvl="0" algn="ctr"/>
            <a:endParaRPr sz="864" b="0" i="1">
              <a:latin typeface="Urbana LightItalic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6370C-39F8-1541-870F-4B593C11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61" y="2"/>
            <a:ext cx="5173005" cy="1190480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marL="0">
              <a:spcAft>
                <a:spcPts val="0"/>
              </a:spcAft>
              <a:defRPr sz="4010" b="0" i="0">
                <a:latin typeface="Urbana Medium Italic" pitchFamily="50" charset="0"/>
              </a:defRPr>
            </a:lvl1pPr>
          </a:lstStyle>
          <a:p>
            <a:r>
              <a:rPr lang="en-US"/>
              <a:t>Click to edit Master</a:t>
            </a:r>
            <a:endParaRPr lang="en-NL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13AD271-D5E3-3F47-9A72-5D26304DA46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3961" y="1551765"/>
            <a:ext cx="5173005" cy="472464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6" b="0" i="1">
                <a:solidFill>
                  <a:schemeClr val="bg1"/>
                </a:solidFill>
                <a:latin typeface="Urbana Light Italic" pitchFamily="50" charset="0"/>
              </a:defRPr>
            </a:lvl1pPr>
            <a:lvl2pPr marL="272169" indent="-262619">
              <a:tabLst/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2pPr>
            <a:lvl3pPr marL="576169" indent="-343792"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3pPr>
            <a:lvl4pPr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4pPr>
            <a:lvl5pPr marL="4775" indent="0">
              <a:buNone/>
              <a:tabLst/>
              <a:defRPr sz="2807" b="0" i="1">
                <a:solidFill>
                  <a:schemeClr val="bg1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marL="275352" marR="0" lvl="1" indent="-265802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/>
              <a:t>Second level</a:t>
            </a:r>
          </a:p>
          <a:p>
            <a:pPr marL="518871" marR="0" lvl="2" indent="-286493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/>
              <a:t>Third level</a:t>
            </a:r>
          </a:p>
          <a:p>
            <a:pPr marL="806956" marR="0" lvl="3" indent="-353341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C39453B-97E9-6847-A0BA-893C2D5F44A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5186" y="0"/>
            <a:ext cx="609681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b="0" i="1">
                <a:solidFill>
                  <a:srgbClr val="583F90"/>
                </a:solidFill>
                <a:latin typeface="Urbana Light Italic" pitchFamily="50" charset="0"/>
              </a:defRPr>
            </a:lvl1pPr>
          </a:lstStyle>
          <a:p>
            <a:endParaRPr lang="en-NL"/>
          </a:p>
        </p:txBody>
      </p:sp>
      <p:grpSp>
        <p:nvGrpSpPr>
          <p:cNvPr id="10" name="Group 11">
            <a:extLst>
              <a:ext uri="{FF2B5EF4-FFF2-40B4-BE49-F238E27FC236}">
                <a16:creationId xmlns:a16="http://schemas.microsoft.com/office/drawing/2014/main" id="{3B280160-123D-4118-85E2-B2DBFD2348CD}"/>
              </a:ext>
            </a:extLst>
          </p:cNvPr>
          <p:cNvGrpSpPr/>
          <p:nvPr userDrawn="1"/>
        </p:nvGrpSpPr>
        <p:grpSpPr>
          <a:xfrm>
            <a:off x="11406253" y="3100459"/>
            <a:ext cx="785747" cy="657082"/>
            <a:chOff x="10648676" y="26971"/>
            <a:chExt cx="765592" cy="655409"/>
          </a:xfrm>
        </p:grpSpPr>
        <p:sp>
          <p:nvSpPr>
            <p:cNvPr id="15" name="Round Same Side Corner Rectangle 12">
              <a:extLst>
                <a:ext uri="{FF2B5EF4-FFF2-40B4-BE49-F238E27FC236}">
                  <a16:creationId xmlns:a16="http://schemas.microsoft.com/office/drawing/2014/main" id="{C7863378-ABEF-42EC-958D-F12933237218}"/>
                </a:ext>
              </a:extLst>
            </p:cNvPr>
            <p:cNvSpPr/>
            <p:nvPr userDrawn="1"/>
          </p:nvSpPr>
          <p:spPr>
            <a:xfrm rot="16200000">
              <a:off x="10703767" y="-28120"/>
              <a:ext cx="655409" cy="765592"/>
            </a:xfrm>
            <a:prstGeom prst="round2SameRect">
              <a:avLst/>
            </a:prstGeom>
            <a:solidFill>
              <a:srgbClr val="FFFFFF"/>
            </a:solidFill>
            <a:ln w="25400" cap="flat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l" defTabSz="18335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L" sz="3609" b="0" i="1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Urbana Medium Italic" pitchFamily="50" charset="0"/>
                <a:ea typeface="+mn-ea"/>
                <a:cs typeface="+mn-cs"/>
                <a:sym typeface="Calibri"/>
              </a:endParaRPr>
            </a:p>
          </p:txBody>
        </p:sp>
        <p:pic>
          <p:nvPicPr>
            <p:cNvPr id="16" name="Making Life Colourful.png" descr="Making Life Colourful.png">
              <a:extLst>
                <a:ext uri="{FF2B5EF4-FFF2-40B4-BE49-F238E27FC236}">
                  <a16:creationId xmlns:a16="http://schemas.microsoft.com/office/drawing/2014/main" id="{E22D15FD-0DCD-4481-A1FE-AAA37D6663E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785781" y="56442"/>
              <a:ext cx="504572" cy="5515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1519294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</p:bldLst>
  </p:timing>
  <p:extLst>
    <p:ext uri="{DCECCB84-F9BA-43D5-87BE-67443E8EF086}">
      <p15:sldGuideLst xmlns:p15="http://schemas.microsoft.com/office/powerpoint/2012/main">
        <p15:guide id="1" pos="3515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je_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">
            <a:extLst>
              <a:ext uri="{FF2B5EF4-FFF2-40B4-BE49-F238E27FC236}">
                <a16:creationId xmlns:a16="http://schemas.microsoft.com/office/drawing/2014/main" id="{A72A172E-EE74-A243-8D65-F639FBE170BB}"/>
              </a:ext>
            </a:extLst>
          </p:cNvPr>
          <p:cNvSpPr/>
          <p:nvPr userDrawn="1"/>
        </p:nvSpPr>
        <p:spPr>
          <a:xfrm flipV="1">
            <a:off x="-781" y="-1"/>
            <a:ext cx="6097595" cy="6857999"/>
          </a:xfrm>
          <a:prstGeom prst="rect">
            <a:avLst/>
          </a:prstGeom>
          <a:gradFill>
            <a:gsLst>
              <a:gs pos="3000">
                <a:srgbClr val="F06D21"/>
              </a:gs>
              <a:gs pos="100000">
                <a:srgbClr val="D6D721"/>
              </a:gs>
            </a:gsLst>
            <a:lin ang="0" scaled="0"/>
          </a:gradFill>
          <a:ln w="12700">
            <a:miter lim="400000"/>
          </a:ln>
          <a:effectLst>
            <a:outerShdw blurRad="304800" dist="118665" dir="54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pPr lvl="0" algn="ctr"/>
            <a:endParaRPr sz="864" b="0" i="1">
              <a:latin typeface="Urbana LightItalic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6370C-39F8-1541-870F-4B593C11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61" y="1370172"/>
            <a:ext cx="5173005" cy="1190480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marL="0">
              <a:spcAft>
                <a:spcPts val="0"/>
              </a:spcAft>
              <a:defRPr sz="4010" b="0" i="0" u="none">
                <a:latin typeface="Urbana Medium Italic" pitchFamily="50" charset="0"/>
              </a:defRPr>
            </a:lvl1pPr>
          </a:lstStyle>
          <a:p>
            <a:r>
              <a:rPr lang="en-US"/>
              <a:t>Click to edit Master</a:t>
            </a:r>
            <a:endParaRPr lang="en-NL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13AD271-D5E3-3F47-9A72-5D26304DA46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3961" y="2809345"/>
            <a:ext cx="5173005" cy="35262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5" b="0" i="1">
                <a:solidFill>
                  <a:schemeClr val="bg1"/>
                </a:solidFill>
                <a:latin typeface="Urbana Light Italic" pitchFamily="50" charset="0"/>
              </a:defRPr>
            </a:lvl1pPr>
            <a:lvl2pPr marL="272169" indent="-262619">
              <a:tabLst/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2pPr>
            <a:lvl3pPr marL="576169" indent="-343792"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3pPr>
            <a:lvl4pPr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4pPr>
            <a:lvl5pPr marL="4775" indent="0">
              <a:buNone/>
              <a:tabLst/>
              <a:defRPr sz="2807" b="0" i="1">
                <a:solidFill>
                  <a:schemeClr val="bg1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marL="275352" marR="0" lvl="1" indent="-265802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/>
              <a:t>Second level</a:t>
            </a:r>
          </a:p>
          <a:p>
            <a:pPr marL="518871" marR="0" lvl="2" indent="-286493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/>
              <a:t>Third level</a:t>
            </a:r>
          </a:p>
          <a:p>
            <a:pPr marL="806956" marR="0" lvl="3" indent="-353341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C39453B-97E9-6847-A0BA-893C2D5F44A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5186" y="0"/>
            <a:ext cx="609681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b="0" i="1">
                <a:solidFill>
                  <a:srgbClr val="583F90"/>
                </a:solidFill>
                <a:latin typeface="Urbana Light Italic" pitchFamily="50" charset="0"/>
              </a:defRPr>
            </a:lvl1pPr>
          </a:lstStyle>
          <a:p>
            <a:endParaRPr lang="en-NL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612832-969A-CD40-A1AC-68EEA82B6E9A}"/>
              </a:ext>
            </a:extLst>
          </p:cNvPr>
          <p:cNvGrpSpPr/>
          <p:nvPr userDrawn="1"/>
        </p:nvGrpSpPr>
        <p:grpSpPr>
          <a:xfrm>
            <a:off x="11406253" y="3100459"/>
            <a:ext cx="785747" cy="657082"/>
            <a:chOff x="10648676" y="26971"/>
            <a:chExt cx="765592" cy="655409"/>
          </a:xfrm>
        </p:grpSpPr>
        <p:sp>
          <p:nvSpPr>
            <p:cNvPr id="13" name="Round Same Side Corner Rectangle 12">
              <a:extLst>
                <a:ext uri="{FF2B5EF4-FFF2-40B4-BE49-F238E27FC236}">
                  <a16:creationId xmlns:a16="http://schemas.microsoft.com/office/drawing/2014/main" id="{7C3DE40B-60D0-CE43-BE30-BE9B859FA653}"/>
                </a:ext>
              </a:extLst>
            </p:cNvPr>
            <p:cNvSpPr/>
            <p:nvPr userDrawn="1"/>
          </p:nvSpPr>
          <p:spPr>
            <a:xfrm rot="16200000">
              <a:off x="10703767" y="-28120"/>
              <a:ext cx="655409" cy="765592"/>
            </a:xfrm>
            <a:prstGeom prst="round2SameRect">
              <a:avLst/>
            </a:prstGeom>
            <a:solidFill>
              <a:srgbClr val="FFFFFF"/>
            </a:solidFill>
            <a:ln w="25400" cap="flat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l" defTabSz="18335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L" sz="3609" b="0" i="1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Urbana Medium Italic" pitchFamily="50" charset="0"/>
                <a:ea typeface="+mn-ea"/>
                <a:cs typeface="+mn-cs"/>
                <a:sym typeface="Calibri"/>
              </a:endParaRPr>
            </a:p>
          </p:txBody>
        </p:sp>
        <p:pic>
          <p:nvPicPr>
            <p:cNvPr id="14" name="Making Life Colourful.png" descr="Making Life Colourful.png">
              <a:extLst>
                <a:ext uri="{FF2B5EF4-FFF2-40B4-BE49-F238E27FC236}">
                  <a16:creationId xmlns:a16="http://schemas.microsoft.com/office/drawing/2014/main" id="{654F24B7-4629-F549-9D97-FB8CF1623CD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785781" y="56442"/>
              <a:ext cx="504572" cy="5515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5811116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</p:bldLst>
  </p:timing>
  <p:extLst>
    <p:ext uri="{DCECCB84-F9BA-43D5-87BE-67443E8EF086}">
      <p15:sldGuideLst xmlns:p15="http://schemas.microsoft.com/office/powerpoint/2012/main">
        <p15:guide id="1" pos="351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uw_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">
            <a:extLst>
              <a:ext uri="{FF2B5EF4-FFF2-40B4-BE49-F238E27FC236}">
                <a16:creationId xmlns:a16="http://schemas.microsoft.com/office/drawing/2014/main" id="{7F571C38-E964-7342-80DD-F5E4B015F253}"/>
              </a:ext>
            </a:extLst>
          </p:cNvPr>
          <p:cNvSpPr/>
          <p:nvPr userDrawn="1"/>
        </p:nvSpPr>
        <p:spPr>
          <a:xfrm>
            <a:off x="0" y="0"/>
            <a:ext cx="6095999" cy="6858000"/>
          </a:xfrm>
          <a:prstGeom prst="rect">
            <a:avLst/>
          </a:prstGeom>
          <a:gradFill>
            <a:gsLst>
              <a:gs pos="19000">
                <a:srgbClr val="18ABDE"/>
              </a:gs>
              <a:gs pos="88000">
                <a:srgbClr val="5E3689"/>
              </a:gs>
            </a:gsLst>
            <a:lin ang="10800000" scaled="0"/>
          </a:gradFill>
          <a:ln w="12700">
            <a:miter lim="400000"/>
          </a:ln>
          <a:effectLst>
            <a:outerShdw blurRad="1143000" dist="118665" dir="54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endParaRPr sz="864" b="0" i="1" dirty="0">
              <a:latin typeface="Urbana Light Italic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6370C-39F8-1541-870F-4B593C11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61" y="1370172"/>
            <a:ext cx="5173005" cy="1190480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marL="0">
              <a:spcAft>
                <a:spcPts val="0"/>
              </a:spcAft>
              <a:defRPr sz="4010" b="0" i="0" u="none">
                <a:latin typeface="Urbana Medium Italic" pitchFamily="50" charset="0"/>
              </a:defRPr>
            </a:lvl1pPr>
          </a:lstStyle>
          <a:p>
            <a:r>
              <a:rPr lang="en-US" dirty="0"/>
              <a:t>Click to edit Master</a:t>
            </a:r>
            <a:endParaRPr lang="en-NL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13AD271-D5E3-3F47-9A72-5D26304DA46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3961" y="2809345"/>
            <a:ext cx="5173005" cy="35262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5" b="0" i="1">
                <a:solidFill>
                  <a:schemeClr val="bg1"/>
                </a:solidFill>
                <a:latin typeface="Urbana Light Italic" pitchFamily="50" charset="0"/>
              </a:defRPr>
            </a:lvl1pPr>
            <a:lvl2pPr marL="272169" indent="-262619">
              <a:tabLst/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2pPr>
            <a:lvl3pPr marL="576169" indent="-343792"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3pPr>
            <a:lvl4pPr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4pPr>
            <a:lvl5pPr marL="4775" indent="0">
              <a:buNone/>
              <a:tabLst/>
              <a:defRPr sz="2807" b="0" i="1">
                <a:solidFill>
                  <a:schemeClr val="bg1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275352" marR="0" lvl="1" indent="-265802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Second level</a:t>
            </a:r>
          </a:p>
          <a:p>
            <a:pPr marL="518871" marR="0" lvl="2" indent="-286493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806956" marR="0" lvl="3" indent="-353341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L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C39453B-97E9-6847-A0BA-893C2D5F44A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5186" y="0"/>
            <a:ext cx="609681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b="0" i="1">
                <a:solidFill>
                  <a:srgbClr val="583F90"/>
                </a:solidFill>
                <a:latin typeface="Urbana Light Italic" pitchFamily="50" charset="0"/>
              </a:defRPr>
            </a:lvl1pPr>
          </a:lstStyle>
          <a:p>
            <a:endParaRPr lang="en-NL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612832-969A-CD40-A1AC-68EEA82B6E9A}"/>
              </a:ext>
            </a:extLst>
          </p:cNvPr>
          <p:cNvGrpSpPr/>
          <p:nvPr userDrawn="1"/>
        </p:nvGrpSpPr>
        <p:grpSpPr>
          <a:xfrm>
            <a:off x="11406253" y="3100459"/>
            <a:ext cx="785747" cy="657082"/>
            <a:chOff x="10648676" y="26971"/>
            <a:chExt cx="765592" cy="655409"/>
          </a:xfrm>
        </p:grpSpPr>
        <p:sp>
          <p:nvSpPr>
            <p:cNvPr id="13" name="Round Same Side Corner Rectangle 12">
              <a:extLst>
                <a:ext uri="{FF2B5EF4-FFF2-40B4-BE49-F238E27FC236}">
                  <a16:creationId xmlns:a16="http://schemas.microsoft.com/office/drawing/2014/main" id="{7C3DE40B-60D0-CE43-BE30-BE9B859FA653}"/>
                </a:ext>
              </a:extLst>
            </p:cNvPr>
            <p:cNvSpPr/>
            <p:nvPr userDrawn="1"/>
          </p:nvSpPr>
          <p:spPr>
            <a:xfrm rot="16200000">
              <a:off x="10703767" y="-28120"/>
              <a:ext cx="655409" cy="765592"/>
            </a:xfrm>
            <a:prstGeom prst="round2SameRect">
              <a:avLst/>
            </a:prstGeom>
            <a:solidFill>
              <a:srgbClr val="FFFFFF"/>
            </a:solidFill>
            <a:ln w="25400" cap="flat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l" defTabSz="18335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L" sz="3609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Urbana Medium Italic" pitchFamily="50" charset="0"/>
                <a:ea typeface="+mn-ea"/>
                <a:cs typeface="+mn-cs"/>
                <a:sym typeface="Calibri"/>
              </a:endParaRPr>
            </a:p>
          </p:txBody>
        </p:sp>
        <p:pic>
          <p:nvPicPr>
            <p:cNvPr id="14" name="Making Life Colourful.png" descr="Making Life Colourful.png">
              <a:extLst>
                <a:ext uri="{FF2B5EF4-FFF2-40B4-BE49-F238E27FC236}">
                  <a16:creationId xmlns:a16="http://schemas.microsoft.com/office/drawing/2014/main" id="{654F24B7-4629-F549-9D97-FB8CF1623CD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8895"/>
            <a:stretch/>
          </p:blipFill>
          <p:spPr>
            <a:xfrm>
              <a:off x="10785781" y="56442"/>
              <a:ext cx="504572" cy="5515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533386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</p:bldLst>
  </p:timing>
  <p:extLst>
    <p:ext uri="{DCECCB84-F9BA-43D5-87BE-67443E8EF086}">
      <p15:sldGuideLst xmlns:p15="http://schemas.microsoft.com/office/powerpoint/2012/main">
        <p15:guide id="1" pos="3515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je_2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">
            <a:extLst>
              <a:ext uri="{FF2B5EF4-FFF2-40B4-BE49-F238E27FC236}">
                <a16:creationId xmlns:a16="http://schemas.microsoft.com/office/drawing/2014/main" id="{6D61779E-2124-9F48-90DB-CF87142A54AF}"/>
              </a:ext>
            </a:extLst>
          </p:cNvPr>
          <p:cNvSpPr/>
          <p:nvPr userDrawn="1"/>
        </p:nvSpPr>
        <p:spPr>
          <a:xfrm flipV="1">
            <a:off x="6094405" y="-1"/>
            <a:ext cx="6097595" cy="6857999"/>
          </a:xfrm>
          <a:prstGeom prst="rect">
            <a:avLst/>
          </a:prstGeom>
          <a:gradFill>
            <a:gsLst>
              <a:gs pos="3000">
                <a:srgbClr val="F06D21"/>
              </a:gs>
              <a:gs pos="100000">
                <a:srgbClr val="D6D721"/>
              </a:gs>
            </a:gsLst>
            <a:lin ang="0" scaled="0"/>
          </a:gradFill>
          <a:ln w="12700">
            <a:miter lim="400000"/>
          </a:ln>
          <a:effectLst>
            <a:outerShdw blurRad="304800" dist="118665" dir="54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pPr lvl="0" algn="ctr"/>
            <a:endParaRPr sz="864" b="0" i="1">
              <a:latin typeface="Urbana LightItalic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6370C-39F8-1541-870F-4B593C11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5125" y="2"/>
            <a:ext cx="5173005" cy="1190480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marL="0">
              <a:spcAft>
                <a:spcPts val="0"/>
              </a:spcAft>
              <a:defRPr sz="4010" b="0" i="0">
                <a:latin typeface="Urbana Medium Italic" pitchFamily="50" charset="0"/>
              </a:defRPr>
            </a:lvl1pPr>
          </a:lstStyle>
          <a:p>
            <a:r>
              <a:rPr lang="en-US"/>
              <a:t>Click to edit Master</a:t>
            </a:r>
            <a:endParaRPr lang="en-NL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13AD271-D5E3-3F47-9A72-5D26304DA46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75125" y="1551764"/>
            <a:ext cx="5173005" cy="4944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6" b="0" i="1">
                <a:solidFill>
                  <a:schemeClr val="bg1"/>
                </a:solidFill>
                <a:latin typeface="Urbana Light Italic" pitchFamily="50" charset="0"/>
              </a:defRPr>
            </a:lvl1pPr>
            <a:lvl2pPr marL="353341" indent="-343792">
              <a:tabLst/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2pPr>
            <a:lvl3pPr marL="576169" indent="-343792"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3pPr>
            <a:lvl4pPr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4pPr>
            <a:lvl5pPr marL="4775" indent="0">
              <a:buNone/>
              <a:tabLst/>
              <a:defRPr sz="2807" b="0" i="1">
                <a:solidFill>
                  <a:schemeClr val="bg1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marL="275352" marR="0" lvl="1" indent="-265802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/>
              <a:t>Second level</a:t>
            </a:r>
          </a:p>
          <a:p>
            <a:pPr marL="518871" marR="0" lvl="2" indent="-286493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/>
              <a:t>Third level</a:t>
            </a:r>
          </a:p>
          <a:p>
            <a:pPr marL="806956" marR="0" lvl="3" indent="-353341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C39453B-97E9-6847-A0BA-893C2D5F44A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609681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b="0" i="1">
                <a:solidFill>
                  <a:srgbClr val="583F90"/>
                </a:solidFill>
                <a:latin typeface="Urbana Light Italic" pitchFamily="50" charset="0"/>
              </a:defRPr>
            </a:lvl1pPr>
          </a:lstStyle>
          <a:p>
            <a:endParaRPr lang="en-NL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BCE1326-0947-E84F-A603-A245365F8432}"/>
              </a:ext>
            </a:extLst>
          </p:cNvPr>
          <p:cNvGrpSpPr/>
          <p:nvPr userDrawn="1"/>
        </p:nvGrpSpPr>
        <p:grpSpPr>
          <a:xfrm>
            <a:off x="11406253" y="3100459"/>
            <a:ext cx="785747" cy="657082"/>
            <a:chOff x="10648676" y="26971"/>
            <a:chExt cx="765592" cy="655409"/>
          </a:xfrm>
        </p:grpSpPr>
        <p:sp>
          <p:nvSpPr>
            <p:cNvPr id="13" name="Round Same Side Corner Rectangle 12">
              <a:extLst>
                <a:ext uri="{FF2B5EF4-FFF2-40B4-BE49-F238E27FC236}">
                  <a16:creationId xmlns:a16="http://schemas.microsoft.com/office/drawing/2014/main" id="{21B14649-FF82-EB44-8710-834AD1D23A4C}"/>
                </a:ext>
              </a:extLst>
            </p:cNvPr>
            <p:cNvSpPr/>
            <p:nvPr userDrawn="1"/>
          </p:nvSpPr>
          <p:spPr>
            <a:xfrm rot="16200000">
              <a:off x="10703767" y="-28120"/>
              <a:ext cx="655409" cy="765592"/>
            </a:xfrm>
            <a:prstGeom prst="round2SameRect">
              <a:avLst/>
            </a:prstGeom>
            <a:solidFill>
              <a:srgbClr val="FFFFFF"/>
            </a:solidFill>
            <a:ln w="25400" cap="flat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l" defTabSz="18335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L" sz="3609" b="0" i="1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Urbana Medium Italic" pitchFamily="50" charset="0"/>
                <a:ea typeface="+mn-ea"/>
                <a:cs typeface="+mn-cs"/>
                <a:sym typeface="Calibri"/>
              </a:endParaRPr>
            </a:p>
          </p:txBody>
        </p:sp>
        <p:pic>
          <p:nvPicPr>
            <p:cNvPr id="14" name="Making Life Colourful.png" descr="Making Life Colourful.png">
              <a:extLst>
                <a:ext uri="{FF2B5EF4-FFF2-40B4-BE49-F238E27FC236}">
                  <a16:creationId xmlns:a16="http://schemas.microsoft.com/office/drawing/2014/main" id="{9258EC0A-6361-D848-8244-1B59C6B3A5E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785781" y="56442"/>
              <a:ext cx="504572" cy="5515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41576701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</p:bldLst>
  </p:timing>
  <p:extLst>
    <p:ext uri="{DCECCB84-F9BA-43D5-87BE-67443E8EF086}">
      <p15:sldGuideLst xmlns:p15="http://schemas.microsoft.com/office/powerpoint/2012/main">
        <p15:guide id="1" pos="3968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je_2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">
            <a:extLst>
              <a:ext uri="{FF2B5EF4-FFF2-40B4-BE49-F238E27FC236}">
                <a16:creationId xmlns:a16="http://schemas.microsoft.com/office/drawing/2014/main" id="{A72C06D9-BC9B-B846-B8FE-E00F9A861045}"/>
              </a:ext>
            </a:extLst>
          </p:cNvPr>
          <p:cNvSpPr/>
          <p:nvPr userDrawn="1"/>
        </p:nvSpPr>
        <p:spPr>
          <a:xfrm flipV="1">
            <a:off x="6094405" y="-1"/>
            <a:ext cx="6097595" cy="6857999"/>
          </a:xfrm>
          <a:prstGeom prst="rect">
            <a:avLst/>
          </a:prstGeom>
          <a:gradFill>
            <a:gsLst>
              <a:gs pos="3000">
                <a:srgbClr val="F06D21"/>
              </a:gs>
              <a:gs pos="100000">
                <a:srgbClr val="D6D721"/>
              </a:gs>
            </a:gsLst>
            <a:lin ang="0" scaled="0"/>
          </a:gradFill>
          <a:ln w="12700">
            <a:miter lim="400000"/>
          </a:ln>
          <a:effectLst>
            <a:outerShdw blurRad="304800" dist="118665" dir="54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pPr lvl="0" algn="ctr"/>
            <a:endParaRPr sz="864" b="0" i="1">
              <a:latin typeface="Urbana LightItalic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6370C-39F8-1541-870F-4B593C11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771" y="1370172"/>
            <a:ext cx="5173005" cy="1190480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marL="0">
              <a:spcAft>
                <a:spcPts val="0"/>
              </a:spcAft>
              <a:defRPr sz="4010" b="0" i="0" u="none">
                <a:latin typeface="Urbana Medium Italic" pitchFamily="50" charset="0"/>
              </a:defRPr>
            </a:lvl1pPr>
          </a:lstStyle>
          <a:p>
            <a:r>
              <a:rPr lang="en-US"/>
              <a:t>Click to edit Master</a:t>
            </a:r>
            <a:endParaRPr lang="en-NL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13AD271-D5E3-3F47-9A72-5D26304DA46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76771" y="2809345"/>
            <a:ext cx="5173005" cy="35262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5" b="0" i="1">
                <a:solidFill>
                  <a:schemeClr val="bg1"/>
                </a:solidFill>
                <a:latin typeface="Urbana Light Italic" pitchFamily="50" charset="0"/>
              </a:defRPr>
            </a:lvl1pPr>
            <a:lvl2pPr marL="272169" indent="-262619">
              <a:tabLst/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2pPr>
            <a:lvl3pPr marL="576169" indent="-343792"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3pPr>
            <a:lvl4pPr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4pPr>
            <a:lvl5pPr marL="4775" indent="0">
              <a:buNone/>
              <a:tabLst/>
              <a:defRPr sz="2807" b="0" i="1">
                <a:solidFill>
                  <a:schemeClr val="bg1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marL="275352" marR="0" lvl="1" indent="-265802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/>
              <a:t>Second level</a:t>
            </a:r>
          </a:p>
          <a:p>
            <a:pPr marL="518871" marR="0" lvl="2" indent="-286493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/>
              <a:t>Third level</a:t>
            </a:r>
          </a:p>
          <a:p>
            <a:pPr marL="806956" marR="0" lvl="3" indent="-353341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C39453B-97E9-6847-A0BA-893C2D5F44A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609681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b="0" i="0">
                <a:solidFill>
                  <a:srgbClr val="583F90"/>
                </a:solidFill>
                <a:latin typeface="Urbana Light Italic" pitchFamily="50" charset="0"/>
              </a:defRPr>
            </a:lvl1pPr>
          </a:lstStyle>
          <a:p>
            <a:endParaRPr lang="en-NL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612832-969A-CD40-A1AC-68EEA82B6E9A}"/>
              </a:ext>
            </a:extLst>
          </p:cNvPr>
          <p:cNvGrpSpPr/>
          <p:nvPr userDrawn="1"/>
        </p:nvGrpSpPr>
        <p:grpSpPr>
          <a:xfrm>
            <a:off x="11406253" y="3100459"/>
            <a:ext cx="785747" cy="657082"/>
            <a:chOff x="10648676" y="26971"/>
            <a:chExt cx="765592" cy="655409"/>
          </a:xfrm>
        </p:grpSpPr>
        <p:sp>
          <p:nvSpPr>
            <p:cNvPr id="13" name="Round Same Side Corner Rectangle 12">
              <a:extLst>
                <a:ext uri="{FF2B5EF4-FFF2-40B4-BE49-F238E27FC236}">
                  <a16:creationId xmlns:a16="http://schemas.microsoft.com/office/drawing/2014/main" id="{7C3DE40B-60D0-CE43-BE30-BE9B859FA653}"/>
                </a:ext>
              </a:extLst>
            </p:cNvPr>
            <p:cNvSpPr/>
            <p:nvPr userDrawn="1"/>
          </p:nvSpPr>
          <p:spPr>
            <a:xfrm rot="16200000">
              <a:off x="10703767" y="-28120"/>
              <a:ext cx="655409" cy="765592"/>
            </a:xfrm>
            <a:prstGeom prst="round2SameRect">
              <a:avLst/>
            </a:prstGeom>
            <a:solidFill>
              <a:srgbClr val="FFFFFF"/>
            </a:solidFill>
            <a:ln w="25400" cap="flat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l" defTabSz="18335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L" sz="3609" b="0" i="1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Urbana Medium Italic" pitchFamily="50" charset="0"/>
                <a:ea typeface="+mn-ea"/>
                <a:cs typeface="+mn-cs"/>
                <a:sym typeface="Calibri"/>
              </a:endParaRPr>
            </a:p>
          </p:txBody>
        </p:sp>
        <p:pic>
          <p:nvPicPr>
            <p:cNvPr id="14" name="Making Life Colourful.png" descr="Making Life Colourful.png">
              <a:extLst>
                <a:ext uri="{FF2B5EF4-FFF2-40B4-BE49-F238E27FC236}">
                  <a16:creationId xmlns:a16="http://schemas.microsoft.com/office/drawing/2014/main" id="{654F24B7-4629-F549-9D97-FB8CF1623CD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785781" y="56442"/>
              <a:ext cx="504572" cy="5515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1947073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</p:bldLst>
  </p:timing>
  <p:extLst>
    <p:ext uri="{DCECCB84-F9BA-43D5-87BE-67443E8EF086}">
      <p15:sldGuideLst xmlns:p15="http://schemas.microsoft.com/office/powerpoint/2012/main">
        <p15:guide id="1" pos="3968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en_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">
            <a:extLst>
              <a:ext uri="{FF2B5EF4-FFF2-40B4-BE49-F238E27FC236}">
                <a16:creationId xmlns:a16="http://schemas.microsoft.com/office/drawing/2014/main" id="{ED5B1454-C349-E646-A9C8-1DD70870ABAA}"/>
              </a:ext>
            </a:extLst>
          </p:cNvPr>
          <p:cNvSpPr/>
          <p:nvPr userDrawn="1"/>
        </p:nvSpPr>
        <p:spPr>
          <a:xfrm flipV="1">
            <a:off x="-781" y="0"/>
            <a:ext cx="12192781" cy="1190481"/>
          </a:xfrm>
          <a:prstGeom prst="rect">
            <a:avLst/>
          </a:prstGeom>
          <a:gradFill>
            <a:gsLst>
              <a:gs pos="0">
                <a:srgbClr val="03AC6D"/>
              </a:gs>
              <a:gs pos="68000">
                <a:srgbClr val="BDD52E"/>
              </a:gs>
            </a:gsLst>
            <a:lin ang="0" scaled="0"/>
          </a:gradFill>
          <a:ln w="12700">
            <a:miter lim="400000"/>
          </a:ln>
          <a:effectLst>
            <a:outerShdw blurRad="304800" dist="118665" dir="54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pPr lvl="0" algn="ctr"/>
            <a:endParaRPr sz="864" b="0" i="1">
              <a:latin typeface="Urbana LightItalic" pitchFamily="2" charset="77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7C085E0-B743-B34D-A025-3255936A9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61" y="1"/>
            <a:ext cx="11084080" cy="1190481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algn="l">
              <a:defRPr sz="4010" b="0" i="0">
                <a:solidFill>
                  <a:schemeClr val="bg1"/>
                </a:solidFill>
                <a:latin typeface="Urbana Medium Italic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906EF32-F02D-F54D-AC59-3D7EE2B3F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3960" y="1551765"/>
            <a:ext cx="11084081" cy="4944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kumimoji="0" lang="en-US" sz="2406" b="0" i="1" u="none" strike="noStrike" cap="none" spc="0" normalizeH="0" baseline="0" dirty="0" smtClean="0">
                <a:ln>
                  <a:noFill/>
                </a:ln>
                <a:solidFill>
                  <a:srgbClr val="583F90"/>
                </a:solidFill>
                <a:effectLst/>
                <a:uFillTx/>
                <a:latin typeface="Urbana Light Italic" pitchFamily="50" charset="0"/>
                <a:ea typeface="Urbana Light Italic" pitchFamily="50" charset="0"/>
                <a:cs typeface="Urbana Light Italic" pitchFamily="50" charset="0"/>
                <a:sym typeface="Calibri"/>
              </a:defRPr>
            </a:lvl1pPr>
            <a:lvl2pPr marL="275352" indent="-265802">
              <a:tabLst/>
              <a:defRPr sz="2406" b="0" i="1">
                <a:solidFill>
                  <a:srgbClr val="583F90"/>
                </a:solidFill>
                <a:latin typeface="Urbana Light Italic" pitchFamily="50" charset="0"/>
              </a:defRPr>
            </a:lvl2pPr>
            <a:lvl3pPr marL="518871" indent="-286493">
              <a:tabLst/>
              <a:defRPr sz="2406" b="0" i="1">
                <a:solidFill>
                  <a:srgbClr val="583F90"/>
                </a:solidFill>
                <a:latin typeface="Urbana Light Italic" pitchFamily="50" charset="0"/>
              </a:defRPr>
            </a:lvl3pPr>
            <a:lvl4pPr marL="806956" indent="-353341">
              <a:tabLst/>
              <a:defRPr sz="2406" b="0" i="1">
                <a:solidFill>
                  <a:srgbClr val="583F90"/>
                </a:solidFill>
                <a:latin typeface="Urbana Light Italic" pitchFamily="50" charset="0"/>
              </a:defRPr>
            </a:lvl4pPr>
            <a:lvl5pPr marL="4775" indent="0">
              <a:buNone/>
              <a:tabLst/>
              <a:defRPr sz="2807" b="0" i="1">
                <a:solidFill>
                  <a:srgbClr val="583F90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D9BFC969-55AC-4C3F-A695-0150FE37305D}"/>
              </a:ext>
            </a:extLst>
          </p:cNvPr>
          <p:cNvGrpSpPr/>
          <p:nvPr userDrawn="1"/>
        </p:nvGrpSpPr>
        <p:grpSpPr>
          <a:xfrm>
            <a:off x="11406253" y="3100459"/>
            <a:ext cx="785747" cy="657082"/>
            <a:chOff x="10648676" y="26971"/>
            <a:chExt cx="765592" cy="655409"/>
          </a:xfrm>
        </p:grpSpPr>
        <p:sp>
          <p:nvSpPr>
            <p:cNvPr id="7" name="Round Same Side Corner Rectangle 1">
              <a:extLst>
                <a:ext uri="{FF2B5EF4-FFF2-40B4-BE49-F238E27FC236}">
                  <a16:creationId xmlns:a16="http://schemas.microsoft.com/office/drawing/2014/main" id="{5A8325BE-8447-4077-915E-F7E8A9F21E28}"/>
                </a:ext>
              </a:extLst>
            </p:cNvPr>
            <p:cNvSpPr/>
            <p:nvPr userDrawn="1"/>
          </p:nvSpPr>
          <p:spPr>
            <a:xfrm rot="16200000">
              <a:off x="10703767" y="-28120"/>
              <a:ext cx="655409" cy="765592"/>
            </a:xfrm>
            <a:prstGeom prst="round2SameRect">
              <a:avLst/>
            </a:prstGeom>
            <a:solidFill>
              <a:srgbClr val="FFFFFF"/>
            </a:solidFill>
            <a:ln w="25400" cap="flat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l" defTabSz="18335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L" sz="3609" b="0" i="1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Urbana Medium Italic" pitchFamily="50" charset="0"/>
                <a:ea typeface="+mn-ea"/>
                <a:cs typeface="+mn-cs"/>
                <a:sym typeface="Calibri"/>
              </a:endParaRPr>
            </a:p>
          </p:txBody>
        </p:sp>
        <p:pic>
          <p:nvPicPr>
            <p:cNvPr id="9" name="Making Life Colourful.png" descr="Making Life Colourful.png">
              <a:extLst>
                <a:ext uri="{FF2B5EF4-FFF2-40B4-BE49-F238E27FC236}">
                  <a16:creationId xmlns:a16="http://schemas.microsoft.com/office/drawing/2014/main" id="{AFD6749F-E1F4-4140-B6C9-349E1984719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785781" y="56442"/>
              <a:ext cx="504572" cy="5515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687833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en_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">
            <a:extLst>
              <a:ext uri="{FF2B5EF4-FFF2-40B4-BE49-F238E27FC236}">
                <a16:creationId xmlns:a16="http://schemas.microsoft.com/office/drawing/2014/main" id="{9FB045B3-823C-C74A-8598-F149D7565C73}"/>
              </a:ext>
            </a:extLst>
          </p:cNvPr>
          <p:cNvSpPr/>
          <p:nvPr userDrawn="1"/>
        </p:nvSpPr>
        <p:spPr>
          <a:xfrm flipV="1">
            <a:off x="-781" y="1190480"/>
            <a:ext cx="12192781" cy="5667519"/>
          </a:xfrm>
          <a:prstGeom prst="rect">
            <a:avLst/>
          </a:prstGeom>
          <a:gradFill>
            <a:gsLst>
              <a:gs pos="0">
                <a:srgbClr val="03AC6D"/>
              </a:gs>
              <a:gs pos="68000">
                <a:srgbClr val="BDD52E"/>
              </a:gs>
            </a:gsLst>
            <a:lin ang="0" scaled="0"/>
          </a:gradFill>
          <a:ln w="12700">
            <a:miter lim="400000"/>
          </a:ln>
          <a:effectLst>
            <a:outerShdw blurRad="304800" dist="118665" dir="162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pPr lvl="0" algn="ctr"/>
            <a:endParaRPr sz="864" b="0" i="1">
              <a:latin typeface="Urbana LightItalic" pitchFamily="2" charset="77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7C085E0-B743-B34D-A025-3255936A9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61" y="1"/>
            <a:ext cx="11084080" cy="1190481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algn="l">
              <a:defRPr sz="4010" b="0" i="0">
                <a:solidFill>
                  <a:srgbClr val="583F90"/>
                </a:solidFill>
                <a:latin typeface="Urbana Medium Italic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906EF32-F02D-F54D-AC59-3D7EE2B3F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3961" y="1551765"/>
            <a:ext cx="11084081" cy="4944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kumimoji="0" lang="en-US" sz="2406" b="0" i="1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Urbana Light Italic" pitchFamily="50" charset="0"/>
                <a:ea typeface="Urbana Light Italic" pitchFamily="50" charset="0"/>
                <a:cs typeface="Urbana Light Italic" pitchFamily="50" charset="0"/>
                <a:sym typeface="Calibri"/>
              </a:defRPr>
            </a:lvl1pPr>
            <a:lvl2pPr marL="275352" indent="-265802">
              <a:tabLst/>
              <a:defRPr sz="2406" b="0" i="1">
                <a:solidFill>
                  <a:schemeClr val="bg1"/>
                </a:solidFill>
                <a:latin typeface="Urbana Light Italic" pitchFamily="50" charset="0"/>
              </a:defRPr>
            </a:lvl2pPr>
            <a:lvl3pPr marL="518871" indent="-286493">
              <a:tabLst/>
              <a:defRPr sz="2406" b="0" i="1">
                <a:solidFill>
                  <a:schemeClr val="bg1"/>
                </a:solidFill>
                <a:latin typeface="Urbana Light Italic" pitchFamily="50" charset="0"/>
              </a:defRPr>
            </a:lvl3pPr>
            <a:lvl4pPr marL="806956" indent="-353341">
              <a:tabLst/>
              <a:defRPr sz="2406" b="0" i="1">
                <a:solidFill>
                  <a:schemeClr val="bg1"/>
                </a:solidFill>
                <a:latin typeface="Urbana Light Italic" pitchFamily="50" charset="0"/>
              </a:defRPr>
            </a:lvl4pPr>
            <a:lvl5pPr marL="4775" indent="0">
              <a:buNone/>
              <a:tabLst/>
              <a:defRPr sz="2807" b="0" i="1">
                <a:solidFill>
                  <a:schemeClr val="bg1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8FA28E-8953-BF4B-B10F-9ABB30CAFFBE}"/>
              </a:ext>
            </a:extLst>
          </p:cNvPr>
          <p:cNvGrpSpPr/>
          <p:nvPr userDrawn="1"/>
        </p:nvGrpSpPr>
        <p:grpSpPr>
          <a:xfrm>
            <a:off x="11406253" y="3100459"/>
            <a:ext cx="785747" cy="657082"/>
            <a:chOff x="10648676" y="26971"/>
            <a:chExt cx="765592" cy="655409"/>
          </a:xfrm>
        </p:grpSpPr>
        <p:sp>
          <p:nvSpPr>
            <p:cNvPr id="19" name="Round Same Side Corner Rectangle 18">
              <a:extLst>
                <a:ext uri="{FF2B5EF4-FFF2-40B4-BE49-F238E27FC236}">
                  <a16:creationId xmlns:a16="http://schemas.microsoft.com/office/drawing/2014/main" id="{5C5C456B-CA87-C146-BC88-762F0258DDBF}"/>
                </a:ext>
              </a:extLst>
            </p:cNvPr>
            <p:cNvSpPr/>
            <p:nvPr userDrawn="1"/>
          </p:nvSpPr>
          <p:spPr>
            <a:xfrm rot="16200000">
              <a:off x="10703767" y="-28120"/>
              <a:ext cx="655409" cy="765592"/>
            </a:xfrm>
            <a:prstGeom prst="round2SameRect">
              <a:avLst/>
            </a:prstGeom>
            <a:solidFill>
              <a:srgbClr val="FFFFFF"/>
            </a:solidFill>
            <a:ln w="25400" cap="flat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l" defTabSz="18335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L" sz="3609" b="0" i="1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Urbana Medium Italic" pitchFamily="50" charset="0"/>
                <a:ea typeface="+mn-ea"/>
                <a:cs typeface="+mn-cs"/>
                <a:sym typeface="Calibri"/>
              </a:endParaRPr>
            </a:p>
          </p:txBody>
        </p:sp>
        <p:pic>
          <p:nvPicPr>
            <p:cNvPr id="20" name="Making Life Colourful.png" descr="Making Life Colourful.png">
              <a:extLst>
                <a:ext uri="{FF2B5EF4-FFF2-40B4-BE49-F238E27FC236}">
                  <a16:creationId xmlns:a16="http://schemas.microsoft.com/office/drawing/2014/main" id="{07A3DF94-7736-B94F-8E54-69ECCCF0B2E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785781" y="56442"/>
              <a:ext cx="504572" cy="5515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7968666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2" pos="3741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en_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">
            <a:extLst>
              <a:ext uri="{FF2B5EF4-FFF2-40B4-BE49-F238E27FC236}">
                <a16:creationId xmlns:a16="http://schemas.microsoft.com/office/drawing/2014/main" id="{0E78EF09-AAA0-5F46-B6DE-8AC1FB537FDE}"/>
              </a:ext>
            </a:extLst>
          </p:cNvPr>
          <p:cNvSpPr/>
          <p:nvPr userDrawn="1"/>
        </p:nvSpPr>
        <p:spPr>
          <a:xfrm flipV="1">
            <a:off x="-781" y="1"/>
            <a:ext cx="6097595" cy="6857999"/>
          </a:xfrm>
          <a:prstGeom prst="rect">
            <a:avLst/>
          </a:prstGeom>
          <a:gradFill>
            <a:gsLst>
              <a:gs pos="0">
                <a:srgbClr val="03AC6D"/>
              </a:gs>
              <a:gs pos="68000">
                <a:srgbClr val="BDD52E"/>
              </a:gs>
            </a:gsLst>
            <a:lin ang="0" scaled="0"/>
          </a:gradFill>
          <a:ln w="12700">
            <a:miter lim="400000"/>
          </a:ln>
          <a:effectLst>
            <a:outerShdw blurRad="304800" dist="118665" dir="54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pPr lvl="0" algn="ctr"/>
            <a:endParaRPr sz="864" b="0" i="1">
              <a:latin typeface="Urbana LightItalic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6370C-39F8-1541-870F-4B593C11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61" y="2"/>
            <a:ext cx="5173005" cy="1190480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marL="0">
              <a:spcAft>
                <a:spcPts val="0"/>
              </a:spcAft>
              <a:defRPr sz="4010" b="0" i="0">
                <a:latin typeface="Urbana Medium Italic" pitchFamily="50" charset="0"/>
              </a:defRPr>
            </a:lvl1pPr>
          </a:lstStyle>
          <a:p>
            <a:r>
              <a:rPr lang="en-US"/>
              <a:t>Click to edit Master</a:t>
            </a:r>
            <a:endParaRPr lang="en-NL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13AD271-D5E3-3F47-9A72-5D26304DA46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3961" y="1551765"/>
            <a:ext cx="5173005" cy="472464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6" b="0" i="1">
                <a:solidFill>
                  <a:schemeClr val="bg1"/>
                </a:solidFill>
                <a:latin typeface="Urbana Light Italic" pitchFamily="50" charset="0"/>
              </a:defRPr>
            </a:lvl1pPr>
            <a:lvl2pPr marL="272169" indent="-262619">
              <a:tabLst/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2pPr>
            <a:lvl3pPr marL="576169" indent="-343792"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3pPr>
            <a:lvl4pPr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4pPr>
            <a:lvl5pPr marL="4775" indent="0">
              <a:buNone/>
              <a:tabLst/>
              <a:defRPr sz="2807" b="0" i="1">
                <a:solidFill>
                  <a:schemeClr val="bg1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marL="275352" marR="0" lvl="1" indent="-265802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/>
              <a:t>Second level</a:t>
            </a:r>
          </a:p>
          <a:p>
            <a:pPr marL="518871" marR="0" lvl="2" indent="-286493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/>
              <a:t>Third level</a:t>
            </a:r>
          </a:p>
          <a:p>
            <a:pPr marL="806956" marR="0" lvl="3" indent="-353341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C39453B-97E9-6847-A0BA-893C2D5F44A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5186" y="0"/>
            <a:ext cx="609681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b="0" i="1">
                <a:solidFill>
                  <a:srgbClr val="583F90"/>
                </a:solidFill>
                <a:latin typeface="Urbana Light Italic" pitchFamily="50" charset="0"/>
              </a:defRPr>
            </a:lvl1pPr>
          </a:lstStyle>
          <a:p>
            <a:endParaRPr lang="en-NL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612832-969A-CD40-A1AC-68EEA82B6E9A}"/>
              </a:ext>
            </a:extLst>
          </p:cNvPr>
          <p:cNvGrpSpPr/>
          <p:nvPr userDrawn="1"/>
        </p:nvGrpSpPr>
        <p:grpSpPr>
          <a:xfrm>
            <a:off x="11406253" y="3100459"/>
            <a:ext cx="785747" cy="657082"/>
            <a:chOff x="10648676" y="26971"/>
            <a:chExt cx="765592" cy="655409"/>
          </a:xfrm>
        </p:grpSpPr>
        <p:sp>
          <p:nvSpPr>
            <p:cNvPr id="13" name="Round Same Side Corner Rectangle 12">
              <a:extLst>
                <a:ext uri="{FF2B5EF4-FFF2-40B4-BE49-F238E27FC236}">
                  <a16:creationId xmlns:a16="http://schemas.microsoft.com/office/drawing/2014/main" id="{7C3DE40B-60D0-CE43-BE30-BE9B859FA653}"/>
                </a:ext>
              </a:extLst>
            </p:cNvPr>
            <p:cNvSpPr/>
            <p:nvPr userDrawn="1"/>
          </p:nvSpPr>
          <p:spPr>
            <a:xfrm rot="16200000">
              <a:off x="10703767" y="-28120"/>
              <a:ext cx="655409" cy="765592"/>
            </a:xfrm>
            <a:prstGeom prst="round2SameRect">
              <a:avLst/>
            </a:prstGeom>
            <a:solidFill>
              <a:srgbClr val="FFFFFF"/>
            </a:solidFill>
            <a:ln w="25400" cap="flat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l" defTabSz="18335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L" sz="3609" b="0" i="1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Urbana Medium Italic" pitchFamily="50" charset="0"/>
                <a:ea typeface="+mn-ea"/>
                <a:cs typeface="+mn-cs"/>
                <a:sym typeface="Calibri"/>
              </a:endParaRPr>
            </a:p>
          </p:txBody>
        </p:sp>
        <p:pic>
          <p:nvPicPr>
            <p:cNvPr id="14" name="Making Life Colourful.png" descr="Making Life Colourful.png">
              <a:extLst>
                <a:ext uri="{FF2B5EF4-FFF2-40B4-BE49-F238E27FC236}">
                  <a16:creationId xmlns:a16="http://schemas.microsoft.com/office/drawing/2014/main" id="{654F24B7-4629-F549-9D97-FB8CF1623CD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785781" y="56442"/>
              <a:ext cx="504572" cy="5515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4829437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</p:bldLst>
  </p:timing>
  <p:extLst>
    <p:ext uri="{DCECCB84-F9BA-43D5-87BE-67443E8EF086}">
      <p15:sldGuideLst xmlns:p15="http://schemas.microsoft.com/office/powerpoint/2012/main">
        <p15:guide id="1" pos="3515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en_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">
            <a:extLst>
              <a:ext uri="{FF2B5EF4-FFF2-40B4-BE49-F238E27FC236}">
                <a16:creationId xmlns:a16="http://schemas.microsoft.com/office/drawing/2014/main" id="{51CA8862-20F8-924F-8A6D-35572CE1C328}"/>
              </a:ext>
            </a:extLst>
          </p:cNvPr>
          <p:cNvSpPr/>
          <p:nvPr userDrawn="1"/>
        </p:nvSpPr>
        <p:spPr>
          <a:xfrm flipV="1">
            <a:off x="-781" y="1"/>
            <a:ext cx="6097595" cy="6857999"/>
          </a:xfrm>
          <a:prstGeom prst="rect">
            <a:avLst/>
          </a:prstGeom>
          <a:gradFill>
            <a:gsLst>
              <a:gs pos="0">
                <a:srgbClr val="03AC6D"/>
              </a:gs>
              <a:gs pos="68000">
                <a:srgbClr val="BDD52E"/>
              </a:gs>
            </a:gsLst>
            <a:lin ang="0" scaled="0"/>
          </a:gradFill>
          <a:ln w="12700">
            <a:miter lim="400000"/>
          </a:ln>
          <a:effectLst>
            <a:outerShdw blurRad="304800" dist="118665" dir="54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pPr lvl="0" algn="ctr"/>
            <a:endParaRPr sz="864" b="0" i="1">
              <a:latin typeface="Urbana LightItalic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6370C-39F8-1541-870F-4B593C11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61" y="1370172"/>
            <a:ext cx="5173005" cy="1190480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marL="0">
              <a:spcAft>
                <a:spcPts val="0"/>
              </a:spcAft>
              <a:defRPr sz="4010" b="0" i="0" u="none">
                <a:latin typeface="Urbana Medium Italic" pitchFamily="50" charset="0"/>
              </a:defRPr>
            </a:lvl1pPr>
          </a:lstStyle>
          <a:p>
            <a:r>
              <a:rPr lang="en-US"/>
              <a:t>Click to edit Master</a:t>
            </a:r>
            <a:endParaRPr lang="en-NL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13AD271-D5E3-3F47-9A72-5D26304DA46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3961" y="2809345"/>
            <a:ext cx="5173005" cy="35262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5" b="0" i="1">
                <a:solidFill>
                  <a:schemeClr val="bg1"/>
                </a:solidFill>
                <a:latin typeface="Urbana Light Italic" pitchFamily="50" charset="0"/>
              </a:defRPr>
            </a:lvl1pPr>
            <a:lvl2pPr marL="272169" indent="-262619">
              <a:tabLst/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2pPr>
            <a:lvl3pPr marL="576169" indent="-343792"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3pPr>
            <a:lvl4pPr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4pPr>
            <a:lvl5pPr marL="4775" indent="0">
              <a:buNone/>
              <a:tabLst/>
              <a:defRPr sz="2807" b="0" i="1">
                <a:solidFill>
                  <a:schemeClr val="bg1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marL="275352" marR="0" lvl="1" indent="-265802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/>
              <a:t>Second level</a:t>
            </a:r>
          </a:p>
          <a:p>
            <a:pPr marL="518871" marR="0" lvl="2" indent="-286493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/>
              <a:t>Third level</a:t>
            </a:r>
          </a:p>
          <a:p>
            <a:pPr marL="806956" marR="0" lvl="3" indent="-353341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C39453B-97E9-6847-A0BA-893C2D5F44A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5186" y="0"/>
            <a:ext cx="609681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b="0" i="1">
                <a:solidFill>
                  <a:srgbClr val="583F90"/>
                </a:solidFill>
                <a:latin typeface="Urbana Light Italic" pitchFamily="50" charset="0"/>
              </a:defRPr>
            </a:lvl1pPr>
          </a:lstStyle>
          <a:p>
            <a:endParaRPr lang="en-NL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612832-969A-CD40-A1AC-68EEA82B6E9A}"/>
              </a:ext>
            </a:extLst>
          </p:cNvPr>
          <p:cNvGrpSpPr/>
          <p:nvPr userDrawn="1"/>
        </p:nvGrpSpPr>
        <p:grpSpPr>
          <a:xfrm>
            <a:off x="11406253" y="3100459"/>
            <a:ext cx="785747" cy="657082"/>
            <a:chOff x="10648676" y="26971"/>
            <a:chExt cx="765592" cy="655409"/>
          </a:xfrm>
        </p:grpSpPr>
        <p:sp>
          <p:nvSpPr>
            <p:cNvPr id="13" name="Round Same Side Corner Rectangle 12">
              <a:extLst>
                <a:ext uri="{FF2B5EF4-FFF2-40B4-BE49-F238E27FC236}">
                  <a16:creationId xmlns:a16="http://schemas.microsoft.com/office/drawing/2014/main" id="{7C3DE40B-60D0-CE43-BE30-BE9B859FA653}"/>
                </a:ext>
              </a:extLst>
            </p:cNvPr>
            <p:cNvSpPr/>
            <p:nvPr userDrawn="1"/>
          </p:nvSpPr>
          <p:spPr>
            <a:xfrm rot="16200000">
              <a:off x="10703767" y="-28120"/>
              <a:ext cx="655409" cy="765592"/>
            </a:xfrm>
            <a:prstGeom prst="round2SameRect">
              <a:avLst/>
            </a:prstGeom>
            <a:solidFill>
              <a:srgbClr val="FFFFFF"/>
            </a:solidFill>
            <a:ln w="25400" cap="flat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l" defTabSz="18335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L" sz="3609" b="0" i="1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Urbana Medium Italic" pitchFamily="50" charset="0"/>
                <a:ea typeface="+mn-ea"/>
                <a:cs typeface="+mn-cs"/>
                <a:sym typeface="Calibri"/>
              </a:endParaRPr>
            </a:p>
          </p:txBody>
        </p:sp>
        <p:pic>
          <p:nvPicPr>
            <p:cNvPr id="14" name="Making Life Colourful.png" descr="Making Life Colourful.png">
              <a:extLst>
                <a:ext uri="{FF2B5EF4-FFF2-40B4-BE49-F238E27FC236}">
                  <a16:creationId xmlns:a16="http://schemas.microsoft.com/office/drawing/2014/main" id="{654F24B7-4629-F549-9D97-FB8CF1623CD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785781" y="56442"/>
              <a:ext cx="504572" cy="5515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0174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</p:bldLst>
  </p:timing>
  <p:extLst>
    <p:ext uri="{DCECCB84-F9BA-43D5-87BE-67443E8EF086}">
      <p15:sldGuideLst xmlns:p15="http://schemas.microsoft.com/office/powerpoint/2012/main">
        <p15:guide id="1" pos="3515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en_2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">
            <a:extLst>
              <a:ext uri="{FF2B5EF4-FFF2-40B4-BE49-F238E27FC236}">
                <a16:creationId xmlns:a16="http://schemas.microsoft.com/office/drawing/2014/main" id="{48AC7292-EA33-3B4C-9D44-C336F30B8CC2}"/>
              </a:ext>
            </a:extLst>
          </p:cNvPr>
          <p:cNvSpPr/>
          <p:nvPr userDrawn="1"/>
        </p:nvSpPr>
        <p:spPr>
          <a:xfrm flipV="1">
            <a:off x="6096815" y="1"/>
            <a:ext cx="6097595" cy="6857999"/>
          </a:xfrm>
          <a:prstGeom prst="rect">
            <a:avLst/>
          </a:prstGeom>
          <a:gradFill>
            <a:gsLst>
              <a:gs pos="0">
                <a:srgbClr val="03AC6D"/>
              </a:gs>
              <a:gs pos="68000">
                <a:srgbClr val="BDD52E"/>
              </a:gs>
            </a:gsLst>
            <a:lin ang="0" scaled="0"/>
          </a:gradFill>
          <a:ln w="12700">
            <a:miter lim="400000"/>
          </a:ln>
          <a:effectLst>
            <a:outerShdw blurRad="304800" dist="118665" dir="54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pPr lvl="0" algn="ctr"/>
            <a:endParaRPr sz="864" b="0" i="1">
              <a:latin typeface="Urbana LightItalic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6370C-39F8-1541-870F-4B593C11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5125" y="2"/>
            <a:ext cx="5173005" cy="1190480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marL="0">
              <a:spcAft>
                <a:spcPts val="0"/>
              </a:spcAft>
              <a:defRPr sz="4010" b="0" i="0">
                <a:latin typeface="Urbana Medium Italic" pitchFamily="50" charset="0"/>
              </a:defRPr>
            </a:lvl1pPr>
          </a:lstStyle>
          <a:p>
            <a:r>
              <a:rPr lang="en-US"/>
              <a:t>Click to edit Master</a:t>
            </a:r>
            <a:endParaRPr lang="en-NL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13AD271-D5E3-3F47-9A72-5D26304DA46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75125" y="1551764"/>
            <a:ext cx="5173005" cy="4944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6" b="0" i="1">
                <a:solidFill>
                  <a:schemeClr val="bg1"/>
                </a:solidFill>
                <a:latin typeface="Urbana Light Italic" pitchFamily="50" charset="0"/>
              </a:defRPr>
            </a:lvl1pPr>
            <a:lvl2pPr marL="353341" indent="-343792">
              <a:tabLst/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2pPr>
            <a:lvl3pPr marL="576169" indent="-343792"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3pPr>
            <a:lvl4pPr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4pPr>
            <a:lvl5pPr marL="4775" indent="0">
              <a:buNone/>
              <a:tabLst/>
              <a:defRPr sz="2807" b="0" i="1">
                <a:solidFill>
                  <a:schemeClr val="bg1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marL="275352" marR="0" lvl="1" indent="-265802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/>
              <a:t>Second level</a:t>
            </a:r>
          </a:p>
          <a:p>
            <a:pPr marL="518871" marR="0" lvl="2" indent="-286493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/>
              <a:t>Third level</a:t>
            </a:r>
          </a:p>
          <a:p>
            <a:pPr marL="806956" marR="0" lvl="3" indent="-353341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C39453B-97E9-6847-A0BA-893C2D5F44A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609681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b="0" i="1">
                <a:solidFill>
                  <a:srgbClr val="583F90"/>
                </a:solidFill>
                <a:latin typeface="Urbana Light Italic" pitchFamily="50" charset="0"/>
              </a:defRPr>
            </a:lvl1pPr>
          </a:lstStyle>
          <a:p>
            <a:endParaRPr lang="en-NL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BCE1326-0947-E84F-A603-A245365F8432}"/>
              </a:ext>
            </a:extLst>
          </p:cNvPr>
          <p:cNvGrpSpPr/>
          <p:nvPr userDrawn="1"/>
        </p:nvGrpSpPr>
        <p:grpSpPr>
          <a:xfrm>
            <a:off x="11406253" y="3100459"/>
            <a:ext cx="785747" cy="657082"/>
            <a:chOff x="10648676" y="26971"/>
            <a:chExt cx="765592" cy="655409"/>
          </a:xfrm>
        </p:grpSpPr>
        <p:sp>
          <p:nvSpPr>
            <p:cNvPr id="13" name="Round Same Side Corner Rectangle 12">
              <a:extLst>
                <a:ext uri="{FF2B5EF4-FFF2-40B4-BE49-F238E27FC236}">
                  <a16:creationId xmlns:a16="http://schemas.microsoft.com/office/drawing/2014/main" id="{21B14649-FF82-EB44-8710-834AD1D23A4C}"/>
                </a:ext>
              </a:extLst>
            </p:cNvPr>
            <p:cNvSpPr/>
            <p:nvPr userDrawn="1"/>
          </p:nvSpPr>
          <p:spPr>
            <a:xfrm rot="16200000">
              <a:off x="10703767" y="-28120"/>
              <a:ext cx="655409" cy="765592"/>
            </a:xfrm>
            <a:prstGeom prst="round2SameRect">
              <a:avLst/>
            </a:prstGeom>
            <a:solidFill>
              <a:srgbClr val="FFFFFF"/>
            </a:solidFill>
            <a:ln w="25400" cap="flat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l" defTabSz="18335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L" sz="3609" b="0" i="1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Urbana Medium Italic" pitchFamily="50" charset="0"/>
                <a:ea typeface="+mn-ea"/>
                <a:cs typeface="+mn-cs"/>
                <a:sym typeface="Calibri"/>
              </a:endParaRPr>
            </a:p>
          </p:txBody>
        </p:sp>
        <p:pic>
          <p:nvPicPr>
            <p:cNvPr id="14" name="Making Life Colourful.png" descr="Making Life Colourful.png">
              <a:extLst>
                <a:ext uri="{FF2B5EF4-FFF2-40B4-BE49-F238E27FC236}">
                  <a16:creationId xmlns:a16="http://schemas.microsoft.com/office/drawing/2014/main" id="{9258EC0A-6361-D848-8244-1B59C6B3A5E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785781" y="56442"/>
              <a:ext cx="504572" cy="5515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41310301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</p:bldLst>
  </p:timing>
  <p:extLst>
    <p:ext uri="{DCECCB84-F9BA-43D5-87BE-67443E8EF086}">
      <p15:sldGuideLst xmlns:p15="http://schemas.microsoft.com/office/powerpoint/2012/main">
        <p15:guide id="1" pos="3968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en_2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">
            <a:extLst>
              <a:ext uri="{FF2B5EF4-FFF2-40B4-BE49-F238E27FC236}">
                <a16:creationId xmlns:a16="http://schemas.microsoft.com/office/drawing/2014/main" id="{CE5BB7BA-0C6A-1C43-A18B-3E3208D38E02}"/>
              </a:ext>
            </a:extLst>
          </p:cNvPr>
          <p:cNvSpPr/>
          <p:nvPr userDrawn="1"/>
        </p:nvSpPr>
        <p:spPr>
          <a:xfrm flipV="1">
            <a:off x="6096815" y="1"/>
            <a:ext cx="6097595" cy="6857999"/>
          </a:xfrm>
          <a:prstGeom prst="rect">
            <a:avLst/>
          </a:prstGeom>
          <a:gradFill>
            <a:gsLst>
              <a:gs pos="0">
                <a:srgbClr val="03AC6D"/>
              </a:gs>
              <a:gs pos="68000">
                <a:srgbClr val="BDD52E"/>
              </a:gs>
            </a:gsLst>
            <a:lin ang="0" scaled="0"/>
          </a:gradFill>
          <a:ln w="12700">
            <a:miter lim="400000"/>
          </a:ln>
          <a:effectLst>
            <a:outerShdw blurRad="304800" dist="118665" dir="54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pPr lvl="0" algn="ctr"/>
            <a:endParaRPr sz="864" b="0" i="1">
              <a:latin typeface="Urbana LightItalic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6370C-39F8-1541-870F-4B593C11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771" y="1370172"/>
            <a:ext cx="5173005" cy="1190480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marL="0">
              <a:spcAft>
                <a:spcPts val="0"/>
              </a:spcAft>
              <a:defRPr sz="4010" b="0" i="0" u="none">
                <a:latin typeface="Urbana Medium Italic" pitchFamily="50" charset="0"/>
              </a:defRPr>
            </a:lvl1pPr>
          </a:lstStyle>
          <a:p>
            <a:r>
              <a:rPr lang="en-US"/>
              <a:t>Click to edit Master</a:t>
            </a:r>
            <a:endParaRPr lang="en-NL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13AD271-D5E3-3F47-9A72-5D26304DA46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76771" y="2809345"/>
            <a:ext cx="5173005" cy="35262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5" b="0" i="1">
                <a:solidFill>
                  <a:schemeClr val="bg1"/>
                </a:solidFill>
                <a:latin typeface="Urbana Light Italic" pitchFamily="50" charset="0"/>
              </a:defRPr>
            </a:lvl1pPr>
            <a:lvl2pPr marL="272169" indent="-262619">
              <a:tabLst/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2pPr>
            <a:lvl3pPr marL="576169" indent="-343792"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3pPr>
            <a:lvl4pPr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4pPr>
            <a:lvl5pPr marL="4775" indent="0">
              <a:buNone/>
              <a:tabLst/>
              <a:defRPr sz="2807" b="0" i="1">
                <a:solidFill>
                  <a:schemeClr val="bg1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marL="275352" marR="0" lvl="1" indent="-265802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/>
              <a:t>Second level</a:t>
            </a:r>
          </a:p>
          <a:p>
            <a:pPr marL="518871" marR="0" lvl="2" indent="-286493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/>
              <a:t>Third level</a:t>
            </a:r>
          </a:p>
          <a:p>
            <a:pPr marL="806956" marR="0" lvl="3" indent="-353341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C39453B-97E9-6847-A0BA-893C2D5F44A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609681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b="0" i="0">
                <a:solidFill>
                  <a:srgbClr val="583F90"/>
                </a:solidFill>
                <a:latin typeface="Urbana Light Italic" pitchFamily="50" charset="0"/>
              </a:defRPr>
            </a:lvl1pPr>
          </a:lstStyle>
          <a:p>
            <a:endParaRPr lang="en-NL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612832-969A-CD40-A1AC-68EEA82B6E9A}"/>
              </a:ext>
            </a:extLst>
          </p:cNvPr>
          <p:cNvGrpSpPr/>
          <p:nvPr userDrawn="1"/>
        </p:nvGrpSpPr>
        <p:grpSpPr>
          <a:xfrm>
            <a:off x="11406253" y="3100460"/>
            <a:ext cx="785747" cy="657082"/>
            <a:chOff x="10648676" y="26971"/>
            <a:chExt cx="765592" cy="655409"/>
          </a:xfrm>
        </p:grpSpPr>
        <p:sp>
          <p:nvSpPr>
            <p:cNvPr id="13" name="Round Same Side Corner Rectangle 12">
              <a:extLst>
                <a:ext uri="{FF2B5EF4-FFF2-40B4-BE49-F238E27FC236}">
                  <a16:creationId xmlns:a16="http://schemas.microsoft.com/office/drawing/2014/main" id="{7C3DE40B-60D0-CE43-BE30-BE9B859FA653}"/>
                </a:ext>
              </a:extLst>
            </p:cNvPr>
            <p:cNvSpPr/>
            <p:nvPr userDrawn="1"/>
          </p:nvSpPr>
          <p:spPr>
            <a:xfrm rot="16200000">
              <a:off x="10703767" y="-28120"/>
              <a:ext cx="655409" cy="765592"/>
            </a:xfrm>
            <a:prstGeom prst="round2SameRect">
              <a:avLst/>
            </a:prstGeom>
            <a:solidFill>
              <a:srgbClr val="FFFFFF"/>
            </a:solidFill>
            <a:ln w="25400" cap="flat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l" defTabSz="18335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L" sz="3609" b="0" i="1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Urbana Medium Italic" pitchFamily="50" charset="0"/>
                <a:ea typeface="+mn-ea"/>
                <a:cs typeface="+mn-cs"/>
                <a:sym typeface="Calibri"/>
              </a:endParaRPr>
            </a:p>
          </p:txBody>
        </p:sp>
        <p:pic>
          <p:nvPicPr>
            <p:cNvPr id="14" name="Making Life Colourful.png" descr="Making Life Colourful.png">
              <a:extLst>
                <a:ext uri="{FF2B5EF4-FFF2-40B4-BE49-F238E27FC236}">
                  <a16:creationId xmlns:a16="http://schemas.microsoft.com/office/drawing/2014/main" id="{654F24B7-4629-F549-9D97-FB8CF1623CD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785781" y="56442"/>
              <a:ext cx="504572" cy="5515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8879970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</p:bldLst>
  </p:timing>
  <p:extLst>
    <p:ext uri="{DCECCB84-F9BA-43D5-87BE-67443E8EF086}">
      <p15:sldGuideLst xmlns:p15="http://schemas.microsoft.com/office/powerpoint/2012/main">
        <p15:guide id="1" pos="3968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egroen_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">
            <a:extLst>
              <a:ext uri="{FF2B5EF4-FFF2-40B4-BE49-F238E27FC236}">
                <a16:creationId xmlns:a16="http://schemas.microsoft.com/office/drawing/2014/main" id="{8A371A69-74B9-5A4E-8367-924B231BC108}"/>
              </a:ext>
            </a:extLst>
          </p:cNvPr>
          <p:cNvSpPr/>
          <p:nvPr userDrawn="1"/>
        </p:nvSpPr>
        <p:spPr>
          <a:xfrm flipV="1">
            <a:off x="-781" y="0"/>
            <a:ext cx="12192781" cy="1190481"/>
          </a:xfrm>
          <a:prstGeom prst="rect">
            <a:avLst/>
          </a:prstGeom>
          <a:gradFill>
            <a:gsLst>
              <a:gs pos="0">
                <a:srgbClr val="0092C5"/>
              </a:gs>
              <a:gs pos="100000">
                <a:srgbClr val="03A895"/>
              </a:gs>
            </a:gsLst>
            <a:lin ang="0" scaled="0"/>
          </a:gradFill>
          <a:ln w="12700">
            <a:miter lim="400000"/>
          </a:ln>
          <a:effectLst>
            <a:outerShdw blurRad="304800" dist="118665" dir="54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pPr lvl="0" algn="ctr"/>
            <a:endParaRPr sz="864" b="0" i="1" dirty="0">
              <a:latin typeface="Urbana LightItalic" pitchFamily="2" charset="77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7C085E0-B743-B34D-A025-3255936A9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61" y="1"/>
            <a:ext cx="11084080" cy="1190481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algn="l">
              <a:defRPr sz="4010" b="0" i="0">
                <a:solidFill>
                  <a:schemeClr val="bg1"/>
                </a:solidFill>
                <a:latin typeface="Urbana Medium Italic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NL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906EF32-F02D-F54D-AC59-3D7EE2B3F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3960" y="1551765"/>
            <a:ext cx="11084081" cy="4944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kumimoji="0" lang="en-US" sz="2406" b="0" i="1" u="none" strike="noStrike" cap="none" spc="0" normalizeH="0" baseline="0" dirty="0" smtClean="0">
                <a:ln>
                  <a:noFill/>
                </a:ln>
                <a:solidFill>
                  <a:srgbClr val="583F90"/>
                </a:solidFill>
                <a:effectLst/>
                <a:uFillTx/>
                <a:latin typeface="Urbana Light Italic" pitchFamily="50" charset="0"/>
                <a:ea typeface="Urbana Light Italic" pitchFamily="50" charset="0"/>
                <a:cs typeface="Urbana Light Italic" pitchFamily="50" charset="0"/>
                <a:sym typeface="Calibri"/>
              </a:defRPr>
            </a:lvl1pPr>
            <a:lvl2pPr marL="275352" indent="-265802">
              <a:tabLst/>
              <a:defRPr sz="2406" b="0" i="1">
                <a:solidFill>
                  <a:srgbClr val="583F90"/>
                </a:solidFill>
                <a:latin typeface="Urbana Light Italic" pitchFamily="50" charset="0"/>
              </a:defRPr>
            </a:lvl2pPr>
            <a:lvl3pPr marL="518871" indent="-286493">
              <a:tabLst/>
              <a:defRPr sz="2406" b="0" i="1">
                <a:solidFill>
                  <a:srgbClr val="583F90"/>
                </a:solidFill>
                <a:latin typeface="Urbana Light Italic" pitchFamily="50" charset="0"/>
              </a:defRPr>
            </a:lvl3pPr>
            <a:lvl4pPr marL="806956" indent="-353341">
              <a:tabLst/>
              <a:defRPr sz="2406" b="0" i="1">
                <a:solidFill>
                  <a:srgbClr val="583F90"/>
                </a:solidFill>
                <a:latin typeface="Urbana Light Italic" pitchFamily="50" charset="0"/>
              </a:defRPr>
            </a:lvl4pPr>
            <a:lvl5pPr marL="4775" indent="0">
              <a:buNone/>
              <a:tabLst/>
              <a:defRPr sz="2807" b="0" i="1">
                <a:solidFill>
                  <a:srgbClr val="583F90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L" dirty="0"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CDC0C68E-D34F-4CAB-A005-F9081DF39030}"/>
              </a:ext>
            </a:extLst>
          </p:cNvPr>
          <p:cNvGrpSpPr/>
          <p:nvPr userDrawn="1"/>
        </p:nvGrpSpPr>
        <p:grpSpPr>
          <a:xfrm>
            <a:off x="11406253" y="3100460"/>
            <a:ext cx="785747" cy="657082"/>
            <a:chOff x="10648676" y="26971"/>
            <a:chExt cx="765592" cy="655409"/>
          </a:xfrm>
        </p:grpSpPr>
        <p:sp>
          <p:nvSpPr>
            <p:cNvPr id="7" name="Round Same Side Corner Rectangle 1">
              <a:extLst>
                <a:ext uri="{FF2B5EF4-FFF2-40B4-BE49-F238E27FC236}">
                  <a16:creationId xmlns:a16="http://schemas.microsoft.com/office/drawing/2014/main" id="{468F7690-2590-4219-ACA4-ADA36B12ABED}"/>
                </a:ext>
              </a:extLst>
            </p:cNvPr>
            <p:cNvSpPr/>
            <p:nvPr userDrawn="1"/>
          </p:nvSpPr>
          <p:spPr>
            <a:xfrm rot="16200000">
              <a:off x="10703767" y="-28120"/>
              <a:ext cx="655409" cy="765592"/>
            </a:xfrm>
            <a:prstGeom prst="round2SameRect">
              <a:avLst/>
            </a:prstGeom>
            <a:solidFill>
              <a:srgbClr val="FFFFFF"/>
            </a:solidFill>
            <a:ln w="25400" cap="flat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l" defTabSz="18335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L" sz="3609" b="0" i="1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Urbana Medium Italic" pitchFamily="50" charset="0"/>
                <a:ea typeface="+mn-ea"/>
                <a:cs typeface="+mn-cs"/>
                <a:sym typeface="Calibri"/>
              </a:endParaRPr>
            </a:p>
          </p:txBody>
        </p:sp>
        <p:pic>
          <p:nvPicPr>
            <p:cNvPr id="9" name="Making Life Colourful.png" descr="Making Life Colourful.png">
              <a:extLst>
                <a:ext uri="{FF2B5EF4-FFF2-40B4-BE49-F238E27FC236}">
                  <a16:creationId xmlns:a16="http://schemas.microsoft.com/office/drawing/2014/main" id="{338B98B1-E684-40B7-8312-5BCF3DD3C34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785781" y="56442"/>
              <a:ext cx="504572" cy="5515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5226771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egroen_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">
            <a:extLst>
              <a:ext uri="{FF2B5EF4-FFF2-40B4-BE49-F238E27FC236}">
                <a16:creationId xmlns:a16="http://schemas.microsoft.com/office/drawing/2014/main" id="{9E71DB29-5A13-744C-A088-B47548A56F8B}"/>
              </a:ext>
            </a:extLst>
          </p:cNvPr>
          <p:cNvSpPr/>
          <p:nvPr userDrawn="1"/>
        </p:nvSpPr>
        <p:spPr>
          <a:xfrm>
            <a:off x="-781" y="1190481"/>
            <a:ext cx="12192781" cy="5667518"/>
          </a:xfrm>
          <a:prstGeom prst="rect">
            <a:avLst/>
          </a:prstGeom>
          <a:gradFill>
            <a:gsLst>
              <a:gs pos="0">
                <a:srgbClr val="0092C5"/>
              </a:gs>
              <a:gs pos="100000">
                <a:srgbClr val="03A895"/>
              </a:gs>
            </a:gsLst>
            <a:lin ang="0" scaled="0"/>
          </a:gradFill>
          <a:ln w="12700">
            <a:miter lim="400000"/>
          </a:ln>
          <a:effectLst>
            <a:outerShdw blurRad="304800" dist="118665" dir="162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pPr lvl="0" algn="ctr"/>
            <a:endParaRPr sz="864" b="0" i="1">
              <a:latin typeface="Urbana LightItalic" pitchFamily="2" charset="77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7C085E0-B743-B34D-A025-3255936A9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61" y="1"/>
            <a:ext cx="11084080" cy="1190481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algn="l">
              <a:defRPr sz="4010" b="0" i="0">
                <a:solidFill>
                  <a:srgbClr val="583F90"/>
                </a:solidFill>
                <a:latin typeface="Urbana Medium Italic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906EF32-F02D-F54D-AC59-3D7EE2B3F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3961" y="1551765"/>
            <a:ext cx="11084081" cy="4944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kumimoji="0" lang="en-US" sz="2406" b="0" i="1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Urbana Light Italic" pitchFamily="50" charset="0"/>
                <a:ea typeface="Urbana Light Italic" pitchFamily="50" charset="0"/>
                <a:cs typeface="Urbana Light Italic" pitchFamily="50" charset="0"/>
                <a:sym typeface="Calibri"/>
              </a:defRPr>
            </a:lvl1pPr>
            <a:lvl2pPr marL="275352" indent="-265802">
              <a:tabLst/>
              <a:defRPr sz="2406" b="0" i="1">
                <a:solidFill>
                  <a:schemeClr val="bg1"/>
                </a:solidFill>
                <a:latin typeface="Urbana Light Italic" pitchFamily="50" charset="0"/>
              </a:defRPr>
            </a:lvl2pPr>
            <a:lvl3pPr marL="518871" indent="-286493">
              <a:tabLst/>
              <a:defRPr sz="2406" b="0" i="1">
                <a:solidFill>
                  <a:schemeClr val="bg1"/>
                </a:solidFill>
                <a:latin typeface="Urbana Light Italic" pitchFamily="50" charset="0"/>
              </a:defRPr>
            </a:lvl3pPr>
            <a:lvl4pPr marL="806956" indent="-353341">
              <a:tabLst/>
              <a:defRPr sz="2406" b="0" i="1">
                <a:solidFill>
                  <a:schemeClr val="bg1"/>
                </a:solidFill>
                <a:latin typeface="Urbana Light Italic" pitchFamily="50" charset="0"/>
              </a:defRPr>
            </a:lvl4pPr>
            <a:lvl5pPr marL="4775" indent="0">
              <a:buNone/>
              <a:tabLst/>
              <a:defRPr sz="2807" b="0" i="1">
                <a:solidFill>
                  <a:schemeClr val="bg1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L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8FA28E-8953-BF4B-B10F-9ABB30CAFFBE}"/>
              </a:ext>
            </a:extLst>
          </p:cNvPr>
          <p:cNvGrpSpPr/>
          <p:nvPr userDrawn="1"/>
        </p:nvGrpSpPr>
        <p:grpSpPr>
          <a:xfrm>
            <a:off x="11406253" y="3100459"/>
            <a:ext cx="785747" cy="657082"/>
            <a:chOff x="10648676" y="26971"/>
            <a:chExt cx="765592" cy="655409"/>
          </a:xfrm>
        </p:grpSpPr>
        <p:sp>
          <p:nvSpPr>
            <p:cNvPr id="19" name="Round Same Side Corner Rectangle 18">
              <a:extLst>
                <a:ext uri="{FF2B5EF4-FFF2-40B4-BE49-F238E27FC236}">
                  <a16:creationId xmlns:a16="http://schemas.microsoft.com/office/drawing/2014/main" id="{5C5C456B-CA87-C146-BC88-762F0258DDBF}"/>
                </a:ext>
              </a:extLst>
            </p:cNvPr>
            <p:cNvSpPr/>
            <p:nvPr userDrawn="1"/>
          </p:nvSpPr>
          <p:spPr>
            <a:xfrm rot="16200000">
              <a:off x="10703767" y="-28120"/>
              <a:ext cx="655409" cy="765592"/>
            </a:xfrm>
            <a:prstGeom prst="round2SameRect">
              <a:avLst/>
            </a:prstGeom>
            <a:solidFill>
              <a:srgbClr val="FFFFFF"/>
            </a:solidFill>
            <a:ln w="25400" cap="flat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l" defTabSz="18335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L" sz="3609" b="0" i="1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Urbana Medium Italic" pitchFamily="50" charset="0"/>
                <a:ea typeface="+mn-ea"/>
                <a:cs typeface="+mn-cs"/>
                <a:sym typeface="Calibri"/>
              </a:endParaRPr>
            </a:p>
          </p:txBody>
        </p:sp>
        <p:pic>
          <p:nvPicPr>
            <p:cNvPr id="20" name="Making Life Colourful.png" descr="Making Life Colourful.png">
              <a:extLst>
                <a:ext uri="{FF2B5EF4-FFF2-40B4-BE49-F238E27FC236}">
                  <a16:creationId xmlns:a16="http://schemas.microsoft.com/office/drawing/2014/main" id="{07A3DF94-7736-B94F-8E54-69ECCCF0B2E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785781" y="56442"/>
              <a:ext cx="504572" cy="5515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2814094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2" pos="374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uw_2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">
            <a:extLst>
              <a:ext uri="{FF2B5EF4-FFF2-40B4-BE49-F238E27FC236}">
                <a16:creationId xmlns:a16="http://schemas.microsoft.com/office/drawing/2014/main" id="{7F571C38-E964-7342-80DD-F5E4B015F253}"/>
              </a:ext>
            </a:extLst>
          </p:cNvPr>
          <p:cNvSpPr/>
          <p:nvPr userDrawn="1"/>
        </p:nvSpPr>
        <p:spPr>
          <a:xfrm>
            <a:off x="6096815" y="0"/>
            <a:ext cx="6095999" cy="6858000"/>
          </a:xfrm>
          <a:prstGeom prst="rect">
            <a:avLst/>
          </a:prstGeom>
          <a:gradFill>
            <a:gsLst>
              <a:gs pos="19000">
                <a:srgbClr val="18ABDE"/>
              </a:gs>
              <a:gs pos="88000">
                <a:srgbClr val="5E3689"/>
              </a:gs>
            </a:gsLst>
            <a:lin ang="10800000" scaled="0"/>
          </a:gradFill>
          <a:ln w="12700">
            <a:miter lim="400000"/>
          </a:ln>
          <a:effectLst>
            <a:outerShdw blurRad="1143000" dist="118665" dir="54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endParaRPr sz="864" b="0" i="1" dirty="0">
              <a:latin typeface="Urbana Light Italic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6370C-39F8-1541-870F-4B593C11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5125" y="2"/>
            <a:ext cx="5173005" cy="1190480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marL="0">
              <a:spcAft>
                <a:spcPts val="0"/>
              </a:spcAft>
              <a:defRPr sz="4010" b="0" i="0">
                <a:latin typeface="Urbana Medium Italic" pitchFamily="50" charset="0"/>
              </a:defRPr>
            </a:lvl1pPr>
          </a:lstStyle>
          <a:p>
            <a:r>
              <a:rPr lang="en-US" dirty="0"/>
              <a:t>Click to edit Master</a:t>
            </a:r>
            <a:endParaRPr lang="en-NL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13AD271-D5E3-3F47-9A72-5D26304DA46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75125" y="1551764"/>
            <a:ext cx="5173005" cy="4944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6" b="0" i="1">
                <a:solidFill>
                  <a:schemeClr val="bg1"/>
                </a:solidFill>
                <a:latin typeface="Urbana Light Italic" pitchFamily="50" charset="0"/>
              </a:defRPr>
            </a:lvl1pPr>
            <a:lvl2pPr marL="353341" indent="-343792">
              <a:tabLst/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2pPr>
            <a:lvl3pPr marL="576169" indent="-343792"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3pPr>
            <a:lvl4pPr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4pPr>
            <a:lvl5pPr marL="4775" indent="0">
              <a:buNone/>
              <a:tabLst/>
              <a:defRPr sz="2807" b="0" i="1">
                <a:solidFill>
                  <a:schemeClr val="bg1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275352" marR="0" lvl="1" indent="-265802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Second level</a:t>
            </a:r>
          </a:p>
          <a:p>
            <a:pPr marL="518871" marR="0" lvl="2" indent="-286493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806956" marR="0" lvl="3" indent="-353341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L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C39453B-97E9-6847-A0BA-893C2D5F44A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609681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b="0" i="1">
                <a:solidFill>
                  <a:srgbClr val="583F90"/>
                </a:solidFill>
                <a:latin typeface="Urbana Light Italic" pitchFamily="50" charset="0"/>
              </a:defRPr>
            </a:lvl1pPr>
          </a:lstStyle>
          <a:p>
            <a:endParaRPr lang="en-NL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BCE1326-0947-E84F-A603-A245365F8432}"/>
              </a:ext>
            </a:extLst>
          </p:cNvPr>
          <p:cNvGrpSpPr/>
          <p:nvPr userDrawn="1"/>
        </p:nvGrpSpPr>
        <p:grpSpPr>
          <a:xfrm>
            <a:off x="11406253" y="3100459"/>
            <a:ext cx="785747" cy="657082"/>
            <a:chOff x="10648676" y="26971"/>
            <a:chExt cx="765592" cy="655409"/>
          </a:xfrm>
        </p:grpSpPr>
        <p:sp>
          <p:nvSpPr>
            <p:cNvPr id="13" name="Round Same Side Corner Rectangle 12">
              <a:extLst>
                <a:ext uri="{FF2B5EF4-FFF2-40B4-BE49-F238E27FC236}">
                  <a16:creationId xmlns:a16="http://schemas.microsoft.com/office/drawing/2014/main" id="{21B14649-FF82-EB44-8710-834AD1D23A4C}"/>
                </a:ext>
              </a:extLst>
            </p:cNvPr>
            <p:cNvSpPr/>
            <p:nvPr userDrawn="1"/>
          </p:nvSpPr>
          <p:spPr>
            <a:xfrm rot="16200000">
              <a:off x="10703767" y="-28120"/>
              <a:ext cx="655409" cy="765592"/>
            </a:xfrm>
            <a:prstGeom prst="round2SameRect">
              <a:avLst/>
            </a:prstGeom>
            <a:solidFill>
              <a:srgbClr val="FFFFFF"/>
            </a:solidFill>
            <a:ln w="25400" cap="flat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l" defTabSz="18335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L" sz="3609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Urbana Medium Italic" pitchFamily="50" charset="0"/>
                <a:ea typeface="+mn-ea"/>
                <a:cs typeface="+mn-cs"/>
                <a:sym typeface="Calibri"/>
              </a:endParaRPr>
            </a:p>
          </p:txBody>
        </p:sp>
        <p:pic>
          <p:nvPicPr>
            <p:cNvPr id="14" name="Making Life Colourful.png" descr="Making Life Colourful.png">
              <a:extLst>
                <a:ext uri="{FF2B5EF4-FFF2-40B4-BE49-F238E27FC236}">
                  <a16:creationId xmlns:a16="http://schemas.microsoft.com/office/drawing/2014/main" id="{9258EC0A-6361-D848-8244-1B59C6B3A5E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8895"/>
            <a:stretch/>
          </p:blipFill>
          <p:spPr>
            <a:xfrm>
              <a:off x="10785781" y="56442"/>
              <a:ext cx="504572" cy="5515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60501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</p:bldLst>
  </p:timing>
  <p:extLst>
    <p:ext uri="{DCECCB84-F9BA-43D5-87BE-67443E8EF086}">
      <p15:sldGuideLst xmlns:p15="http://schemas.microsoft.com/office/powerpoint/2012/main">
        <p15:guide id="1" pos="3968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egroen_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">
            <a:extLst>
              <a:ext uri="{FF2B5EF4-FFF2-40B4-BE49-F238E27FC236}">
                <a16:creationId xmlns:a16="http://schemas.microsoft.com/office/drawing/2014/main" id="{831C0513-21DD-AA49-BADC-6F534BA3D35D}"/>
              </a:ext>
            </a:extLst>
          </p:cNvPr>
          <p:cNvSpPr/>
          <p:nvPr userDrawn="1"/>
        </p:nvSpPr>
        <p:spPr>
          <a:xfrm flipV="1">
            <a:off x="-781" y="-1"/>
            <a:ext cx="6097595" cy="6857999"/>
          </a:xfrm>
          <a:prstGeom prst="rect">
            <a:avLst/>
          </a:prstGeom>
          <a:gradFill>
            <a:gsLst>
              <a:gs pos="0">
                <a:srgbClr val="0092C5"/>
              </a:gs>
              <a:gs pos="100000">
                <a:srgbClr val="03A895"/>
              </a:gs>
            </a:gsLst>
            <a:lin ang="0" scaled="0"/>
          </a:gradFill>
          <a:ln w="12700">
            <a:miter lim="400000"/>
          </a:ln>
          <a:effectLst>
            <a:outerShdw blurRad="304800" dist="118665" dir="54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pPr lvl="0" algn="ctr"/>
            <a:endParaRPr sz="864" b="0" i="1">
              <a:latin typeface="Urbana LightItalic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6370C-39F8-1541-870F-4B593C11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61" y="2"/>
            <a:ext cx="5173005" cy="1190480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marL="0">
              <a:spcAft>
                <a:spcPts val="0"/>
              </a:spcAft>
              <a:defRPr sz="4010" b="0" i="0">
                <a:latin typeface="Urbana Medium Italic" pitchFamily="50" charset="0"/>
              </a:defRPr>
            </a:lvl1pPr>
          </a:lstStyle>
          <a:p>
            <a:r>
              <a:rPr lang="en-US"/>
              <a:t>Click to edit Master</a:t>
            </a:r>
            <a:endParaRPr lang="en-NL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13AD271-D5E3-3F47-9A72-5D26304DA46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3961" y="1551765"/>
            <a:ext cx="5173005" cy="472464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6" b="0" i="1">
                <a:solidFill>
                  <a:schemeClr val="bg1"/>
                </a:solidFill>
                <a:latin typeface="Urbana Light Italic" pitchFamily="50" charset="0"/>
              </a:defRPr>
            </a:lvl1pPr>
            <a:lvl2pPr marL="272169" indent="-262619">
              <a:tabLst/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2pPr>
            <a:lvl3pPr marL="576169" indent="-343792"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3pPr>
            <a:lvl4pPr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4pPr>
            <a:lvl5pPr marL="4775" indent="0">
              <a:buNone/>
              <a:tabLst/>
              <a:defRPr sz="2807" b="0" i="1">
                <a:solidFill>
                  <a:schemeClr val="bg1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marL="275352" marR="0" lvl="1" indent="-265802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/>
              <a:t>Second level</a:t>
            </a:r>
          </a:p>
          <a:p>
            <a:pPr marL="518871" marR="0" lvl="2" indent="-286493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/>
              <a:t>Third level</a:t>
            </a:r>
          </a:p>
          <a:p>
            <a:pPr marL="806956" marR="0" lvl="3" indent="-353341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C39453B-97E9-6847-A0BA-893C2D5F44A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5186" y="0"/>
            <a:ext cx="609681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b="0" i="1">
                <a:solidFill>
                  <a:srgbClr val="583F90"/>
                </a:solidFill>
                <a:latin typeface="Urbana Light Italic" pitchFamily="50" charset="0"/>
              </a:defRPr>
            </a:lvl1pPr>
          </a:lstStyle>
          <a:p>
            <a:endParaRPr lang="en-NL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612832-969A-CD40-A1AC-68EEA82B6E9A}"/>
              </a:ext>
            </a:extLst>
          </p:cNvPr>
          <p:cNvGrpSpPr/>
          <p:nvPr userDrawn="1"/>
        </p:nvGrpSpPr>
        <p:grpSpPr>
          <a:xfrm>
            <a:off x="11406253" y="3100459"/>
            <a:ext cx="785747" cy="657082"/>
            <a:chOff x="10648676" y="26971"/>
            <a:chExt cx="765592" cy="655409"/>
          </a:xfrm>
        </p:grpSpPr>
        <p:sp>
          <p:nvSpPr>
            <p:cNvPr id="13" name="Round Same Side Corner Rectangle 12">
              <a:extLst>
                <a:ext uri="{FF2B5EF4-FFF2-40B4-BE49-F238E27FC236}">
                  <a16:creationId xmlns:a16="http://schemas.microsoft.com/office/drawing/2014/main" id="{7C3DE40B-60D0-CE43-BE30-BE9B859FA653}"/>
                </a:ext>
              </a:extLst>
            </p:cNvPr>
            <p:cNvSpPr/>
            <p:nvPr userDrawn="1"/>
          </p:nvSpPr>
          <p:spPr>
            <a:xfrm rot="16200000">
              <a:off x="10703767" y="-28120"/>
              <a:ext cx="655409" cy="765592"/>
            </a:xfrm>
            <a:prstGeom prst="round2SameRect">
              <a:avLst/>
            </a:prstGeom>
            <a:solidFill>
              <a:srgbClr val="FFFFFF"/>
            </a:solidFill>
            <a:ln w="25400" cap="flat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l" defTabSz="18335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L" sz="3609" b="0" i="1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Urbana Medium Italic" pitchFamily="50" charset="0"/>
                <a:ea typeface="+mn-ea"/>
                <a:cs typeface="+mn-cs"/>
                <a:sym typeface="Calibri"/>
              </a:endParaRPr>
            </a:p>
          </p:txBody>
        </p:sp>
        <p:pic>
          <p:nvPicPr>
            <p:cNvPr id="14" name="Making Life Colourful.png" descr="Making Life Colourful.png">
              <a:extLst>
                <a:ext uri="{FF2B5EF4-FFF2-40B4-BE49-F238E27FC236}">
                  <a16:creationId xmlns:a16="http://schemas.microsoft.com/office/drawing/2014/main" id="{654F24B7-4629-F549-9D97-FB8CF1623CD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785781" y="56442"/>
              <a:ext cx="504572" cy="5515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1587625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</p:bldLst>
  </p:timing>
  <p:extLst>
    <p:ext uri="{DCECCB84-F9BA-43D5-87BE-67443E8EF086}">
      <p15:sldGuideLst xmlns:p15="http://schemas.microsoft.com/office/powerpoint/2012/main">
        <p15:guide id="1" pos="3515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egroen_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">
            <a:extLst>
              <a:ext uri="{FF2B5EF4-FFF2-40B4-BE49-F238E27FC236}">
                <a16:creationId xmlns:a16="http://schemas.microsoft.com/office/drawing/2014/main" id="{197511BA-4DC3-5441-A4E8-B0197019A29C}"/>
              </a:ext>
            </a:extLst>
          </p:cNvPr>
          <p:cNvSpPr/>
          <p:nvPr userDrawn="1"/>
        </p:nvSpPr>
        <p:spPr>
          <a:xfrm flipV="1">
            <a:off x="-781" y="-1"/>
            <a:ext cx="6097595" cy="6857999"/>
          </a:xfrm>
          <a:prstGeom prst="rect">
            <a:avLst/>
          </a:prstGeom>
          <a:gradFill>
            <a:gsLst>
              <a:gs pos="0">
                <a:srgbClr val="0092C5"/>
              </a:gs>
              <a:gs pos="100000">
                <a:srgbClr val="03A895"/>
              </a:gs>
            </a:gsLst>
            <a:lin ang="0" scaled="0"/>
          </a:gradFill>
          <a:ln w="12700">
            <a:miter lim="400000"/>
          </a:ln>
          <a:effectLst>
            <a:outerShdw blurRad="304800" dist="118665" dir="54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pPr lvl="0" algn="ctr"/>
            <a:endParaRPr sz="864" b="0" i="1">
              <a:latin typeface="Urbana LightItalic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6370C-39F8-1541-870F-4B593C11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61" y="1370172"/>
            <a:ext cx="5173005" cy="1190480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marL="0">
              <a:spcAft>
                <a:spcPts val="0"/>
              </a:spcAft>
              <a:defRPr sz="4010" b="0" i="0" u="none">
                <a:latin typeface="Urbana Medium Italic" pitchFamily="50" charset="0"/>
              </a:defRPr>
            </a:lvl1pPr>
          </a:lstStyle>
          <a:p>
            <a:r>
              <a:rPr lang="en-US"/>
              <a:t>Click to edit Master</a:t>
            </a:r>
            <a:endParaRPr lang="en-NL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13AD271-D5E3-3F47-9A72-5D26304DA46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3961" y="2809345"/>
            <a:ext cx="5173005" cy="35262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5" b="0" i="1">
                <a:solidFill>
                  <a:schemeClr val="bg1"/>
                </a:solidFill>
                <a:latin typeface="Urbana Light Italic" pitchFamily="50" charset="0"/>
              </a:defRPr>
            </a:lvl1pPr>
            <a:lvl2pPr marL="272169" indent="-262619">
              <a:tabLst/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2pPr>
            <a:lvl3pPr marL="576169" indent="-343792"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3pPr>
            <a:lvl4pPr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4pPr>
            <a:lvl5pPr marL="4775" indent="0">
              <a:buNone/>
              <a:tabLst/>
              <a:defRPr sz="2807" b="0" i="1">
                <a:solidFill>
                  <a:schemeClr val="bg1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marL="275352" marR="0" lvl="1" indent="-265802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/>
              <a:t>Second level</a:t>
            </a:r>
          </a:p>
          <a:p>
            <a:pPr marL="518871" marR="0" lvl="2" indent="-286493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/>
              <a:t>Third level</a:t>
            </a:r>
          </a:p>
          <a:p>
            <a:pPr marL="806956" marR="0" lvl="3" indent="-353341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C39453B-97E9-6847-A0BA-893C2D5F44A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5186" y="0"/>
            <a:ext cx="609681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b="0" i="1">
                <a:solidFill>
                  <a:srgbClr val="583F90"/>
                </a:solidFill>
                <a:latin typeface="Urbana Light Italic" pitchFamily="50" charset="0"/>
              </a:defRPr>
            </a:lvl1pPr>
          </a:lstStyle>
          <a:p>
            <a:endParaRPr lang="en-NL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612832-969A-CD40-A1AC-68EEA82B6E9A}"/>
              </a:ext>
            </a:extLst>
          </p:cNvPr>
          <p:cNvGrpSpPr/>
          <p:nvPr userDrawn="1"/>
        </p:nvGrpSpPr>
        <p:grpSpPr>
          <a:xfrm>
            <a:off x="11406253" y="3100460"/>
            <a:ext cx="785747" cy="657082"/>
            <a:chOff x="10648676" y="26971"/>
            <a:chExt cx="765592" cy="655409"/>
          </a:xfrm>
        </p:grpSpPr>
        <p:sp>
          <p:nvSpPr>
            <p:cNvPr id="13" name="Round Same Side Corner Rectangle 12">
              <a:extLst>
                <a:ext uri="{FF2B5EF4-FFF2-40B4-BE49-F238E27FC236}">
                  <a16:creationId xmlns:a16="http://schemas.microsoft.com/office/drawing/2014/main" id="{7C3DE40B-60D0-CE43-BE30-BE9B859FA653}"/>
                </a:ext>
              </a:extLst>
            </p:cNvPr>
            <p:cNvSpPr/>
            <p:nvPr userDrawn="1"/>
          </p:nvSpPr>
          <p:spPr>
            <a:xfrm rot="16200000">
              <a:off x="10703767" y="-28120"/>
              <a:ext cx="655409" cy="765592"/>
            </a:xfrm>
            <a:prstGeom prst="round2SameRect">
              <a:avLst/>
            </a:prstGeom>
            <a:solidFill>
              <a:srgbClr val="FFFFFF"/>
            </a:solidFill>
            <a:ln w="25400" cap="flat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l" defTabSz="18335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L" sz="3609" b="0" i="1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Urbana Medium Italic" pitchFamily="50" charset="0"/>
                <a:ea typeface="+mn-ea"/>
                <a:cs typeface="+mn-cs"/>
                <a:sym typeface="Calibri"/>
              </a:endParaRPr>
            </a:p>
          </p:txBody>
        </p:sp>
        <p:pic>
          <p:nvPicPr>
            <p:cNvPr id="14" name="Making Life Colourful.png" descr="Making Life Colourful.png">
              <a:extLst>
                <a:ext uri="{FF2B5EF4-FFF2-40B4-BE49-F238E27FC236}">
                  <a16:creationId xmlns:a16="http://schemas.microsoft.com/office/drawing/2014/main" id="{654F24B7-4629-F549-9D97-FB8CF1623CD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785781" y="56442"/>
              <a:ext cx="504572" cy="5515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6003030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</p:bldLst>
  </p:timing>
  <p:extLst>
    <p:ext uri="{DCECCB84-F9BA-43D5-87BE-67443E8EF086}">
      <p15:sldGuideLst xmlns:p15="http://schemas.microsoft.com/office/powerpoint/2012/main">
        <p15:guide id="1" pos="3515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egroen_2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">
            <a:extLst>
              <a:ext uri="{FF2B5EF4-FFF2-40B4-BE49-F238E27FC236}">
                <a16:creationId xmlns:a16="http://schemas.microsoft.com/office/drawing/2014/main" id="{89EE64EB-F47D-B64C-A36C-35C645208970}"/>
              </a:ext>
            </a:extLst>
          </p:cNvPr>
          <p:cNvSpPr/>
          <p:nvPr userDrawn="1"/>
        </p:nvSpPr>
        <p:spPr>
          <a:xfrm flipV="1">
            <a:off x="6094405" y="-1"/>
            <a:ext cx="6097595" cy="6857999"/>
          </a:xfrm>
          <a:prstGeom prst="rect">
            <a:avLst/>
          </a:prstGeom>
          <a:gradFill>
            <a:gsLst>
              <a:gs pos="0">
                <a:srgbClr val="0092C5"/>
              </a:gs>
              <a:gs pos="100000">
                <a:srgbClr val="03A895"/>
              </a:gs>
            </a:gsLst>
            <a:lin ang="0" scaled="0"/>
          </a:gradFill>
          <a:ln w="12700">
            <a:miter lim="400000"/>
          </a:ln>
          <a:effectLst>
            <a:outerShdw blurRad="304800" dist="118665" dir="54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pPr lvl="0" algn="ctr"/>
            <a:endParaRPr sz="864" b="0" i="1">
              <a:latin typeface="Urbana LightItalic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6370C-39F8-1541-870F-4B593C11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5125" y="2"/>
            <a:ext cx="5173005" cy="1190480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marL="0">
              <a:spcAft>
                <a:spcPts val="0"/>
              </a:spcAft>
              <a:defRPr sz="4010" b="0" i="0">
                <a:latin typeface="Urbana Medium Italic" pitchFamily="50" charset="0"/>
              </a:defRPr>
            </a:lvl1pPr>
          </a:lstStyle>
          <a:p>
            <a:r>
              <a:rPr lang="en-US"/>
              <a:t>Click to edit Master</a:t>
            </a:r>
            <a:endParaRPr lang="en-NL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13AD271-D5E3-3F47-9A72-5D26304DA46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75125" y="1551764"/>
            <a:ext cx="5173005" cy="4944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6" b="0" i="1">
                <a:solidFill>
                  <a:schemeClr val="bg1"/>
                </a:solidFill>
                <a:latin typeface="Urbana Light Italic" pitchFamily="50" charset="0"/>
              </a:defRPr>
            </a:lvl1pPr>
            <a:lvl2pPr marL="353341" indent="-343792">
              <a:tabLst/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2pPr>
            <a:lvl3pPr marL="576169" indent="-343792"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3pPr>
            <a:lvl4pPr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4pPr>
            <a:lvl5pPr marL="4775" indent="0">
              <a:buNone/>
              <a:tabLst/>
              <a:defRPr sz="2807" b="0" i="1">
                <a:solidFill>
                  <a:schemeClr val="bg1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marL="275352" marR="0" lvl="1" indent="-265802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/>
              <a:t>Second level</a:t>
            </a:r>
          </a:p>
          <a:p>
            <a:pPr marL="518871" marR="0" lvl="2" indent="-286493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/>
              <a:t>Third level</a:t>
            </a:r>
          </a:p>
          <a:p>
            <a:pPr marL="806956" marR="0" lvl="3" indent="-353341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C39453B-97E9-6847-A0BA-893C2D5F44A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609681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b="0" i="1">
                <a:solidFill>
                  <a:srgbClr val="583F90"/>
                </a:solidFill>
                <a:latin typeface="Urbana Light Italic" pitchFamily="50" charset="0"/>
              </a:defRPr>
            </a:lvl1pPr>
          </a:lstStyle>
          <a:p>
            <a:endParaRPr lang="en-NL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BCE1326-0947-E84F-A603-A245365F8432}"/>
              </a:ext>
            </a:extLst>
          </p:cNvPr>
          <p:cNvGrpSpPr/>
          <p:nvPr userDrawn="1"/>
        </p:nvGrpSpPr>
        <p:grpSpPr>
          <a:xfrm>
            <a:off x="11406253" y="3100459"/>
            <a:ext cx="785747" cy="657082"/>
            <a:chOff x="10648676" y="26971"/>
            <a:chExt cx="765592" cy="655409"/>
          </a:xfrm>
        </p:grpSpPr>
        <p:sp>
          <p:nvSpPr>
            <p:cNvPr id="13" name="Round Same Side Corner Rectangle 12">
              <a:extLst>
                <a:ext uri="{FF2B5EF4-FFF2-40B4-BE49-F238E27FC236}">
                  <a16:creationId xmlns:a16="http://schemas.microsoft.com/office/drawing/2014/main" id="{21B14649-FF82-EB44-8710-834AD1D23A4C}"/>
                </a:ext>
              </a:extLst>
            </p:cNvPr>
            <p:cNvSpPr/>
            <p:nvPr userDrawn="1"/>
          </p:nvSpPr>
          <p:spPr>
            <a:xfrm rot="16200000">
              <a:off x="10703767" y="-28120"/>
              <a:ext cx="655409" cy="765592"/>
            </a:xfrm>
            <a:prstGeom prst="round2SameRect">
              <a:avLst/>
            </a:prstGeom>
            <a:solidFill>
              <a:srgbClr val="FFFFFF"/>
            </a:solidFill>
            <a:ln w="25400" cap="flat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l" defTabSz="18335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L" sz="3609" b="0" i="1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Urbana Medium Italic" pitchFamily="50" charset="0"/>
                <a:ea typeface="+mn-ea"/>
                <a:cs typeface="+mn-cs"/>
                <a:sym typeface="Calibri"/>
              </a:endParaRPr>
            </a:p>
          </p:txBody>
        </p:sp>
        <p:pic>
          <p:nvPicPr>
            <p:cNvPr id="14" name="Making Life Colourful.png" descr="Making Life Colourful.png">
              <a:extLst>
                <a:ext uri="{FF2B5EF4-FFF2-40B4-BE49-F238E27FC236}">
                  <a16:creationId xmlns:a16="http://schemas.microsoft.com/office/drawing/2014/main" id="{9258EC0A-6361-D848-8244-1B59C6B3A5E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785781" y="56442"/>
              <a:ext cx="504572" cy="5515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3137489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</p:bldLst>
  </p:timing>
  <p:extLst>
    <p:ext uri="{DCECCB84-F9BA-43D5-87BE-67443E8EF086}">
      <p15:sldGuideLst xmlns:p15="http://schemas.microsoft.com/office/powerpoint/2012/main">
        <p15:guide id="1" pos="3968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egroen_2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">
            <a:extLst>
              <a:ext uri="{FF2B5EF4-FFF2-40B4-BE49-F238E27FC236}">
                <a16:creationId xmlns:a16="http://schemas.microsoft.com/office/drawing/2014/main" id="{85710452-4084-774D-8817-4FFB21E40DB8}"/>
              </a:ext>
            </a:extLst>
          </p:cNvPr>
          <p:cNvSpPr/>
          <p:nvPr userDrawn="1"/>
        </p:nvSpPr>
        <p:spPr>
          <a:xfrm flipV="1">
            <a:off x="6096815" y="-1"/>
            <a:ext cx="6097595" cy="6857999"/>
          </a:xfrm>
          <a:prstGeom prst="rect">
            <a:avLst/>
          </a:prstGeom>
          <a:gradFill>
            <a:gsLst>
              <a:gs pos="0">
                <a:srgbClr val="0092C5"/>
              </a:gs>
              <a:gs pos="100000">
                <a:srgbClr val="03A895"/>
              </a:gs>
            </a:gsLst>
            <a:lin ang="0" scaled="0"/>
          </a:gradFill>
          <a:ln w="12700">
            <a:miter lim="400000"/>
          </a:ln>
          <a:effectLst>
            <a:outerShdw blurRad="304800" dist="118665" dir="54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pPr lvl="0" algn="ctr"/>
            <a:endParaRPr sz="864" b="0" i="1">
              <a:latin typeface="Urbana LightItalic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6370C-39F8-1541-870F-4B593C11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771" y="1370172"/>
            <a:ext cx="5173005" cy="1190480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marL="0">
              <a:spcAft>
                <a:spcPts val="0"/>
              </a:spcAft>
              <a:defRPr sz="4010" b="0" i="0" u="none">
                <a:latin typeface="Urbana Medium Italic" pitchFamily="50" charset="0"/>
              </a:defRPr>
            </a:lvl1pPr>
          </a:lstStyle>
          <a:p>
            <a:r>
              <a:rPr lang="en-US"/>
              <a:t>Click to edit Master</a:t>
            </a:r>
            <a:endParaRPr lang="en-NL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13AD271-D5E3-3F47-9A72-5D26304DA46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76771" y="2809345"/>
            <a:ext cx="5173005" cy="35262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5" b="0" i="1">
                <a:solidFill>
                  <a:schemeClr val="bg1"/>
                </a:solidFill>
                <a:latin typeface="Urbana Light Italic" pitchFamily="50" charset="0"/>
              </a:defRPr>
            </a:lvl1pPr>
            <a:lvl2pPr marL="272169" indent="-262619">
              <a:tabLst/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2pPr>
            <a:lvl3pPr marL="576169" indent="-343792"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3pPr>
            <a:lvl4pPr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4pPr>
            <a:lvl5pPr marL="4775" indent="0">
              <a:buNone/>
              <a:tabLst/>
              <a:defRPr sz="2807" b="0" i="1">
                <a:solidFill>
                  <a:schemeClr val="bg1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marL="275352" marR="0" lvl="1" indent="-265802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/>
              <a:t>Second level</a:t>
            </a:r>
          </a:p>
          <a:p>
            <a:pPr marL="518871" marR="0" lvl="2" indent="-286493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/>
              <a:t>Third level</a:t>
            </a:r>
          </a:p>
          <a:p>
            <a:pPr marL="806956" marR="0" lvl="3" indent="-353341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C39453B-97E9-6847-A0BA-893C2D5F44A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609681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b="0" i="0">
                <a:solidFill>
                  <a:srgbClr val="583F90"/>
                </a:solidFill>
                <a:latin typeface="Urbana Light Italic" pitchFamily="50" charset="0"/>
              </a:defRPr>
            </a:lvl1pPr>
          </a:lstStyle>
          <a:p>
            <a:endParaRPr lang="en-NL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612832-969A-CD40-A1AC-68EEA82B6E9A}"/>
              </a:ext>
            </a:extLst>
          </p:cNvPr>
          <p:cNvGrpSpPr/>
          <p:nvPr userDrawn="1"/>
        </p:nvGrpSpPr>
        <p:grpSpPr>
          <a:xfrm>
            <a:off x="11406253" y="3100459"/>
            <a:ext cx="785747" cy="657082"/>
            <a:chOff x="10648676" y="26971"/>
            <a:chExt cx="765592" cy="655409"/>
          </a:xfrm>
        </p:grpSpPr>
        <p:sp>
          <p:nvSpPr>
            <p:cNvPr id="13" name="Round Same Side Corner Rectangle 12">
              <a:extLst>
                <a:ext uri="{FF2B5EF4-FFF2-40B4-BE49-F238E27FC236}">
                  <a16:creationId xmlns:a16="http://schemas.microsoft.com/office/drawing/2014/main" id="{7C3DE40B-60D0-CE43-BE30-BE9B859FA653}"/>
                </a:ext>
              </a:extLst>
            </p:cNvPr>
            <p:cNvSpPr/>
            <p:nvPr userDrawn="1"/>
          </p:nvSpPr>
          <p:spPr>
            <a:xfrm rot="16200000">
              <a:off x="10703767" y="-28120"/>
              <a:ext cx="655409" cy="765592"/>
            </a:xfrm>
            <a:prstGeom prst="round2SameRect">
              <a:avLst/>
            </a:prstGeom>
            <a:solidFill>
              <a:srgbClr val="FFFFFF"/>
            </a:solidFill>
            <a:ln w="25400" cap="flat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l" defTabSz="18335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L" sz="3609" b="0" i="1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Urbana Medium Italic" pitchFamily="50" charset="0"/>
                <a:ea typeface="+mn-ea"/>
                <a:cs typeface="+mn-cs"/>
                <a:sym typeface="Calibri"/>
              </a:endParaRPr>
            </a:p>
          </p:txBody>
        </p:sp>
        <p:pic>
          <p:nvPicPr>
            <p:cNvPr id="14" name="Making Life Colourful.png" descr="Making Life Colourful.png">
              <a:extLst>
                <a:ext uri="{FF2B5EF4-FFF2-40B4-BE49-F238E27FC236}">
                  <a16:creationId xmlns:a16="http://schemas.microsoft.com/office/drawing/2014/main" id="{654F24B7-4629-F549-9D97-FB8CF1623CD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785781" y="56442"/>
              <a:ext cx="504572" cy="5515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7618175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</p:bldLst>
  </p:timing>
  <p:extLst>
    <p:ext uri="{DCECCB84-F9BA-43D5-87BE-67443E8EF086}">
      <p15:sldGuideLst xmlns:p15="http://schemas.microsoft.com/office/powerpoint/2012/main">
        <p15:guide id="1" pos="3968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ars_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">
            <a:extLst>
              <a:ext uri="{FF2B5EF4-FFF2-40B4-BE49-F238E27FC236}">
                <a16:creationId xmlns:a16="http://schemas.microsoft.com/office/drawing/2014/main" id="{3378A7BE-1900-4843-A8DB-AB3626E748E8}"/>
              </a:ext>
            </a:extLst>
          </p:cNvPr>
          <p:cNvSpPr/>
          <p:nvPr userDrawn="1"/>
        </p:nvSpPr>
        <p:spPr>
          <a:xfrm flipV="1">
            <a:off x="0" y="-9189"/>
            <a:ext cx="12192781" cy="1199671"/>
          </a:xfrm>
          <a:prstGeom prst="rect">
            <a:avLst/>
          </a:prstGeom>
          <a:gradFill>
            <a:gsLst>
              <a:gs pos="2000">
                <a:srgbClr val="472F90"/>
              </a:gs>
              <a:gs pos="100000">
                <a:srgbClr val="C954A0"/>
              </a:gs>
            </a:gsLst>
            <a:lin ang="0" scaled="0"/>
          </a:gradFill>
          <a:ln w="12700">
            <a:miter lim="400000"/>
          </a:ln>
          <a:effectLst>
            <a:outerShdw blurRad="304800" dist="118665" dir="54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pPr lvl="0" algn="ctr"/>
            <a:endParaRPr sz="864" b="0" i="1">
              <a:latin typeface="Urbana LightItalic" pitchFamily="2" charset="77"/>
            </a:endParaRPr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83AF3939-6E0F-4F79-8388-3065096B82F6}"/>
              </a:ext>
            </a:extLst>
          </p:cNvPr>
          <p:cNvGrpSpPr/>
          <p:nvPr userDrawn="1"/>
        </p:nvGrpSpPr>
        <p:grpSpPr>
          <a:xfrm>
            <a:off x="11406253" y="3100459"/>
            <a:ext cx="785747" cy="657082"/>
            <a:chOff x="10648676" y="26971"/>
            <a:chExt cx="765592" cy="655409"/>
          </a:xfrm>
        </p:grpSpPr>
        <p:sp>
          <p:nvSpPr>
            <p:cNvPr id="7" name="Round Same Side Corner Rectangle 1">
              <a:extLst>
                <a:ext uri="{FF2B5EF4-FFF2-40B4-BE49-F238E27FC236}">
                  <a16:creationId xmlns:a16="http://schemas.microsoft.com/office/drawing/2014/main" id="{B6A5CAD1-C66F-4C8E-AF61-73630456C7DC}"/>
                </a:ext>
              </a:extLst>
            </p:cNvPr>
            <p:cNvSpPr/>
            <p:nvPr userDrawn="1"/>
          </p:nvSpPr>
          <p:spPr>
            <a:xfrm rot="16200000">
              <a:off x="10703767" y="-28120"/>
              <a:ext cx="655409" cy="765592"/>
            </a:xfrm>
            <a:prstGeom prst="round2SameRect">
              <a:avLst/>
            </a:prstGeom>
            <a:solidFill>
              <a:srgbClr val="FFFFFF"/>
            </a:solidFill>
            <a:ln w="25400" cap="flat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l" defTabSz="18335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L" sz="3609" b="0" i="1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Urbana Medium Italic" pitchFamily="50" charset="0"/>
                <a:ea typeface="+mn-ea"/>
                <a:cs typeface="+mn-cs"/>
                <a:sym typeface="Calibri"/>
              </a:endParaRPr>
            </a:p>
          </p:txBody>
        </p:sp>
        <p:pic>
          <p:nvPicPr>
            <p:cNvPr id="9" name="Making Life Colourful.png" descr="Making Life Colourful.png">
              <a:extLst>
                <a:ext uri="{FF2B5EF4-FFF2-40B4-BE49-F238E27FC236}">
                  <a16:creationId xmlns:a16="http://schemas.microsoft.com/office/drawing/2014/main" id="{70D8B432-944A-483B-A27F-B1B5EE1480C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785781" y="56442"/>
              <a:ext cx="504572" cy="5515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1" name="Title 7">
            <a:extLst>
              <a:ext uri="{FF2B5EF4-FFF2-40B4-BE49-F238E27FC236}">
                <a16:creationId xmlns:a16="http://schemas.microsoft.com/office/drawing/2014/main" id="{2B6461A3-F038-458D-812C-12EE661E3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61" y="1"/>
            <a:ext cx="11084080" cy="1190481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algn="l">
              <a:defRPr sz="4010" b="0" i="0">
                <a:solidFill>
                  <a:schemeClr val="bg1"/>
                </a:solidFill>
                <a:latin typeface="Urbana Medium Italic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NL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1385109C-D5DD-4861-B699-BF14CE09F1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3960" y="1551765"/>
            <a:ext cx="11084081" cy="4944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kumimoji="0" lang="en-US" sz="2406" b="0" i="1" u="none" strike="noStrike" cap="none" spc="0" normalizeH="0" baseline="0" dirty="0" smtClean="0">
                <a:ln>
                  <a:noFill/>
                </a:ln>
                <a:solidFill>
                  <a:srgbClr val="583F90"/>
                </a:solidFill>
                <a:effectLst/>
                <a:uFillTx/>
                <a:latin typeface="Urbana Light Italic" pitchFamily="50" charset="0"/>
                <a:ea typeface="Urbana Light Italic" pitchFamily="50" charset="0"/>
                <a:cs typeface="Urbana Light Italic" pitchFamily="50" charset="0"/>
                <a:sym typeface="Calibri"/>
              </a:defRPr>
            </a:lvl1pPr>
            <a:lvl2pPr marL="275352" indent="-265802">
              <a:tabLst/>
              <a:defRPr sz="2406" b="0" i="1">
                <a:solidFill>
                  <a:srgbClr val="583F90"/>
                </a:solidFill>
                <a:latin typeface="Urbana Light Italic" pitchFamily="50" charset="0"/>
              </a:defRPr>
            </a:lvl2pPr>
            <a:lvl3pPr marL="518871" indent="-286493">
              <a:tabLst/>
              <a:defRPr sz="2406" b="0" i="1">
                <a:solidFill>
                  <a:srgbClr val="583F90"/>
                </a:solidFill>
                <a:latin typeface="Urbana Light Italic" pitchFamily="50" charset="0"/>
              </a:defRPr>
            </a:lvl3pPr>
            <a:lvl4pPr marL="806956" indent="-353341">
              <a:tabLst/>
              <a:defRPr sz="2406" b="0" i="1">
                <a:solidFill>
                  <a:srgbClr val="583F90"/>
                </a:solidFill>
                <a:latin typeface="Urbana Light Italic" pitchFamily="50" charset="0"/>
              </a:defRPr>
            </a:lvl4pPr>
            <a:lvl5pPr marL="4775" indent="0">
              <a:buNone/>
              <a:tabLst/>
              <a:defRPr sz="2807" b="0" i="1">
                <a:solidFill>
                  <a:srgbClr val="583F90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2715401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ars_1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">
            <a:extLst>
              <a:ext uri="{FF2B5EF4-FFF2-40B4-BE49-F238E27FC236}">
                <a16:creationId xmlns:a16="http://schemas.microsoft.com/office/drawing/2014/main" id="{CCDF930A-80AE-6344-8702-7FD64E1FB49C}"/>
              </a:ext>
            </a:extLst>
          </p:cNvPr>
          <p:cNvSpPr/>
          <p:nvPr userDrawn="1"/>
        </p:nvSpPr>
        <p:spPr>
          <a:xfrm>
            <a:off x="-781" y="1190481"/>
            <a:ext cx="12192781" cy="5667518"/>
          </a:xfrm>
          <a:prstGeom prst="rect">
            <a:avLst/>
          </a:prstGeom>
          <a:gradFill>
            <a:gsLst>
              <a:gs pos="2000">
                <a:srgbClr val="472F90"/>
              </a:gs>
              <a:gs pos="100000">
                <a:srgbClr val="C954A0"/>
              </a:gs>
            </a:gsLst>
            <a:lin ang="0" scaled="0"/>
          </a:gradFill>
          <a:ln w="12700">
            <a:miter lim="400000"/>
          </a:ln>
          <a:effectLst>
            <a:outerShdw blurRad="304800" dist="118665" dir="162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pPr lvl="0" algn="ctr"/>
            <a:endParaRPr sz="864" b="0" i="1">
              <a:latin typeface="Urbana LightItalic" pitchFamily="2" charset="77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7C085E0-B743-B34D-A025-3255936A9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61" y="1"/>
            <a:ext cx="11084080" cy="1190481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algn="l">
              <a:defRPr sz="4010" b="0" i="0">
                <a:solidFill>
                  <a:srgbClr val="583F90"/>
                </a:solidFill>
                <a:latin typeface="Urbana Medium Italic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906EF32-F02D-F54D-AC59-3D7EE2B3F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3961" y="1551765"/>
            <a:ext cx="11084081" cy="494495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kumimoji="0" lang="en-US" sz="2406" b="0" i="1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Urbana Light Italic" pitchFamily="50" charset="0"/>
                <a:ea typeface="Urbana Light Italic" pitchFamily="50" charset="0"/>
                <a:cs typeface="Urbana Light Italic" pitchFamily="50" charset="0"/>
                <a:sym typeface="Calibri"/>
              </a:defRPr>
            </a:lvl1pPr>
            <a:lvl2pPr marL="275352" indent="-265802">
              <a:tabLst/>
              <a:defRPr sz="2406" b="0" i="1">
                <a:solidFill>
                  <a:schemeClr val="bg1"/>
                </a:solidFill>
                <a:latin typeface="Urbana Light Italic" pitchFamily="50" charset="0"/>
              </a:defRPr>
            </a:lvl2pPr>
            <a:lvl3pPr marL="518871" indent="-286493">
              <a:tabLst/>
              <a:defRPr sz="2406" b="0" i="1">
                <a:solidFill>
                  <a:schemeClr val="bg1"/>
                </a:solidFill>
                <a:latin typeface="Urbana Light Italic" pitchFamily="50" charset="0"/>
              </a:defRPr>
            </a:lvl3pPr>
            <a:lvl4pPr marL="806956" indent="-353341">
              <a:tabLst/>
              <a:defRPr sz="2406" b="0" i="1">
                <a:solidFill>
                  <a:schemeClr val="bg1"/>
                </a:solidFill>
                <a:latin typeface="Urbana Light Italic" pitchFamily="50" charset="0"/>
              </a:defRPr>
            </a:lvl4pPr>
            <a:lvl5pPr marL="4775" indent="0">
              <a:buNone/>
              <a:tabLst/>
              <a:defRPr sz="2807" b="0" i="1">
                <a:solidFill>
                  <a:schemeClr val="bg1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8FA28E-8953-BF4B-B10F-9ABB30CAFFBE}"/>
              </a:ext>
            </a:extLst>
          </p:cNvPr>
          <p:cNvGrpSpPr/>
          <p:nvPr userDrawn="1"/>
        </p:nvGrpSpPr>
        <p:grpSpPr>
          <a:xfrm>
            <a:off x="11406253" y="3100459"/>
            <a:ext cx="785747" cy="657082"/>
            <a:chOff x="10648676" y="26971"/>
            <a:chExt cx="765592" cy="655409"/>
          </a:xfrm>
        </p:grpSpPr>
        <p:sp>
          <p:nvSpPr>
            <p:cNvPr id="19" name="Round Same Side Corner Rectangle 18">
              <a:extLst>
                <a:ext uri="{FF2B5EF4-FFF2-40B4-BE49-F238E27FC236}">
                  <a16:creationId xmlns:a16="http://schemas.microsoft.com/office/drawing/2014/main" id="{5C5C456B-CA87-C146-BC88-762F0258DDBF}"/>
                </a:ext>
              </a:extLst>
            </p:cNvPr>
            <p:cNvSpPr/>
            <p:nvPr userDrawn="1"/>
          </p:nvSpPr>
          <p:spPr>
            <a:xfrm rot="16200000">
              <a:off x="10703767" y="-28120"/>
              <a:ext cx="655409" cy="765592"/>
            </a:xfrm>
            <a:prstGeom prst="round2SameRect">
              <a:avLst/>
            </a:prstGeom>
            <a:solidFill>
              <a:srgbClr val="FFFFFF"/>
            </a:solidFill>
            <a:ln w="25400" cap="flat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l" defTabSz="18335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L" sz="3609" b="0" i="1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Urbana Medium Italic" pitchFamily="50" charset="0"/>
                <a:ea typeface="+mn-ea"/>
                <a:cs typeface="+mn-cs"/>
                <a:sym typeface="Calibri"/>
              </a:endParaRPr>
            </a:p>
          </p:txBody>
        </p:sp>
        <p:pic>
          <p:nvPicPr>
            <p:cNvPr id="20" name="Making Life Colourful.png" descr="Making Life Colourful.png">
              <a:extLst>
                <a:ext uri="{FF2B5EF4-FFF2-40B4-BE49-F238E27FC236}">
                  <a16:creationId xmlns:a16="http://schemas.microsoft.com/office/drawing/2014/main" id="{07A3DF94-7736-B94F-8E54-69ECCCF0B2E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785781" y="56442"/>
              <a:ext cx="504572" cy="5515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8845819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2" pos="3741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ars_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">
            <a:extLst>
              <a:ext uri="{FF2B5EF4-FFF2-40B4-BE49-F238E27FC236}">
                <a16:creationId xmlns:a16="http://schemas.microsoft.com/office/drawing/2014/main" id="{8C1D4DE3-771C-CF4F-8DFC-581D7CAA068C}"/>
              </a:ext>
            </a:extLst>
          </p:cNvPr>
          <p:cNvSpPr/>
          <p:nvPr userDrawn="1"/>
        </p:nvSpPr>
        <p:spPr>
          <a:xfrm>
            <a:off x="-781" y="-1"/>
            <a:ext cx="6097595" cy="6857999"/>
          </a:xfrm>
          <a:prstGeom prst="rect">
            <a:avLst/>
          </a:prstGeom>
          <a:gradFill>
            <a:gsLst>
              <a:gs pos="2000">
                <a:srgbClr val="472F90"/>
              </a:gs>
              <a:gs pos="100000">
                <a:srgbClr val="C954A0"/>
              </a:gs>
            </a:gsLst>
            <a:lin ang="0" scaled="0"/>
          </a:gradFill>
          <a:ln w="12700">
            <a:miter lim="400000"/>
          </a:ln>
          <a:effectLst>
            <a:outerShdw blurRad="304800" dist="118665" dir="162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pPr lvl="0" algn="ctr"/>
            <a:endParaRPr sz="864" b="0" i="1">
              <a:latin typeface="Urbana LightItalic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6370C-39F8-1541-870F-4B593C11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61" y="2"/>
            <a:ext cx="5173005" cy="1190480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marL="0">
              <a:spcAft>
                <a:spcPts val="0"/>
              </a:spcAft>
              <a:defRPr sz="4010" b="0" i="0">
                <a:latin typeface="Urbana Medium Italic" pitchFamily="50" charset="0"/>
              </a:defRPr>
            </a:lvl1pPr>
          </a:lstStyle>
          <a:p>
            <a:r>
              <a:rPr lang="en-US"/>
              <a:t>Click to edit Master</a:t>
            </a:r>
            <a:endParaRPr lang="en-NL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13AD271-D5E3-3F47-9A72-5D26304DA46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3961" y="1551765"/>
            <a:ext cx="5173005" cy="472464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6" b="0" i="1">
                <a:solidFill>
                  <a:schemeClr val="bg1"/>
                </a:solidFill>
                <a:latin typeface="Urbana Light Italic" pitchFamily="50" charset="0"/>
              </a:defRPr>
            </a:lvl1pPr>
            <a:lvl2pPr marL="272169" indent="-262619">
              <a:tabLst/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2pPr>
            <a:lvl3pPr marL="576169" indent="-343792"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3pPr>
            <a:lvl4pPr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4pPr>
            <a:lvl5pPr marL="4775" indent="0">
              <a:buNone/>
              <a:tabLst/>
              <a:defRPr sz="2807" b="0" i="1">
                <a:solidFill>
                  <a:schemeClr val="bg1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marL="275352" marR="0" lvl="1" indent="-265802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/>
              <a:t>Second level</a:t>
            </a:r>
          </a:p>
          <a:p>
            <a:pPr marL="518871" marR="0" lvl="2" indent="-286493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/>
              <a:t>Third level</a:t>
            </a:r>
          </a:p>
          <a:p>
            <a:pPr marL="806956" marR="0" lvl="3" indent="-353341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C39453B-97E9-6847-A0BA-893C2D5F44A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5186" y="0"/>
            <a:ext cx="609681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b="0" i="1">
                <a:solidFill>
                  <a:srgbClr val="583F90"/>
                </a:solidFill>
                <a:latin typeface="Urbana Light Italic" pitchFamily="50" charset="0"/>
              </a:defRPr>
            </a:lvl1pPr>
          </a:lstStyle>
          <a:p>
            <a:endParaRPr lang="en-NL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612832-969A-CD40-A1AC-68EEA82B6E9A}"/>
              </a:ext>
            </a:extLst>
          </p:cNvPr>
          <p:cNvGrpSpPr/>
          <p:nvPr userDrawn="1"/>
        </p:nvGrpSpPr>
        <p:grpSpPr>
          <a:xfrm>
            <a:off x="11406253" y="3100459"/>
            <a:ext cx="785747" cy="657082"/>
            <a:chOff x="10648676" y="26971"/>
            <a:chExt cx="765592" cy="655409"/>
          </a:xfrm>
        </p:grpSpPr>
        <p:sp>
          <p:nvSpPr>
            <p:cNvPr id="13" name="Round Same Side Corner Rectangle 12">
              <a:extLst>
                <a:ext uri="{FF2B5EF4-FFF2-40B4-BE49-F238E27FC236}">
                  <a16:creationId xmlns:a16="http://schemas.microsoft.com/office/drawing/2014/main" id="{7C3DE40B-60D0-CE43-BE30-BE9B859FA653}"/>
                </a:ext>
              </a:extLst>
            </p:cNvPr>
            <p:cNvSpPr/>
            <p:nvPr userDrawn="1"/>
          </p:nvSpPr>
          <p:spPr>
            <a:xfrm rot="16200000">
              <a:off x="10703767" y="-28120"/>
              <a:ext cx="655409" cy="765592"/>
            </a:xfrm>
            <a:prstGeom prst="round2SameRect">
              <a:avLst/>
            </a:prstGeom>
            <a:solidFill>
              <a:srgbClr val="FFFFFF"/>
            </a:solidFill>
            <a:ln w="25400" cap="flat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l" defTabSz="18335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L" sz="3609" b="0" i="1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Urbana Medium Italic" pitchFamily="50" charset="0"/>
                <a:ea typeface="+mn-ea"/>
                <a:cs typeface="+mn-cs"/>
                <a:sym typeface="Calibri"/>
              </a:endParaRPr>
            </a:p>
          </p:txBody>
        </p:sp>
        <p:pic>
          <p:nvPicPr>
            <p:cNvPr id="14" name="Making Life Colourful.png" descr="Making Life Colourful.png">
              <a:extLst>
                <a:ext uri="{FF2B5EF4-FFF2-40B4-BE49-F238E27FC236}">
                  <a16:creationId xmlns:a16="http://schemas.microsoft.com/office/drawing/2014/main" id="{654F24B7-4629-F549-9D97-FB8CF1623CD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785781" y="56442"/>
              <a:ext cx="504572" cy="5515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5518535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</p:bldLst>
  </p:timing>
  <p:extLst>
    <p:ext uri="{DCECCB84-F9BA-43D5-87BE-67443E8EF086}">
      <p15:sldGuideLst xmlns:p15="http://schemas.microsoft.com/office/powerpoint/2012/main">
        <p15:guide id="1" pos="3515">
          <p15:clr>
            <a:srgbClr val="FBAE4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ars_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">
            <a:extLst>
              <a:ext uri="{FF2B5EF4-FFF2-40B4-BE49-F238E27FC236}">
                <a16:creationId xmlns:a16="http://schemas.microsoft.com/office/drawing/2014/main" id="{5B846E14-38C7-0C47-A570-74F55B68BE86}"/>
              </a:ext>
            </a:extLst>
          </p:cNvPr>
          <p:cNvSpPr/>
          <p:nvPr userDrawn="1"/>
        </p:nvSpPr>
        <p:spPr>
          <a:xfrm>
            <a:off x="-781" y="-1"/>
            <a:ext cx="6097595" cy="6857999"/>
          </a:xfrm>
          <a:prstGeom prst="rect">
            <a:avLst/>
          </a:prstGeom>
          <a:gradFill>
            <a:gsLst>
              <a:gs pos="2000">
                <a:srgbClr val="472F90"/>
              </a:gs>
              <a:gs pos="100000">
                <a:srgbClr val="C954A0"/>
              </a:gs>
            </a:gsLst>
            <a:lin ang="0" scaled="0"/>
          </a:gradFill>
          <a:ln w="12700">
            <a:miter lim="400000"/>
          </a:ln>
          <a:effectLst>
            <a:outerShdw blurRad="304800" dist="118665" dir="162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pPr lvl="0" algn="ctr"/>
            <a:endParaRPr sz="864" b="0" i="1">
              <a:latin typeface="Urbana LightItalic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6370C-39F8-1541-870F-4B593C11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61" y="1370172"/>
            <a:ext cx="5173005" cy="1190480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marL="0">
              <a:spcAft>
                <a:spcPts val="0"/>
              </a:spcAft>
              <a:defRPr sz="4010" b="0" i="0" u="none">
                <a:latin typeface="Urbana Medium Italic" pitchFamily="50" charset="0"/>
              </a:defRPr>
            </a:lvl1pPr>
          </a:lstStyle>
          <a:p>
            <a:r>
              <a:rPr lang="en-US"/>
              <a:t>Click to edit Master</a:t>
            </a:r>
            <a:endParaRPr lang="en-NL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13AD271-D5E3-3F47-9A72-5D26304DA46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3961" y="2809345"/>
            <a:ext cx="5173005" cy="35262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5" b="0" i="1">
                <a:solidFill>
                  <a:schemeClr val="bg1"/>
                </a:solidFill>
                <a:latin typeface="Urbana Light Italic" pitchFamily="50" charset="0"/>
              </a:defRPr>
            </a:lvl1pPr>
            <a:lvl2pPr marL="272169" indent="-262619">
              <a:tabLst/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2pPr>
            <a:lvl3pPr marL="576169" indent="-343792"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3pPr>
            <a:lvl4pPr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4pPr>
            <a:lvl5pPr marL="4775" indent="0">
              <a:buNone/>
              <a:tabLst/>
              <a:defRPr sz="2807" b="0" i="1">
                <a:solidFill>
                  <a:schemeClr val="bg1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marL="275352" marR="0" lvl="1" indent="-265802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/>
              <a:t>Second level</a:t>
            </a:r>
          </a:p>
          <a:p>
            <a:pPr marL="518871" marR="0" lvl="2" indent="-286493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/>
              <a:t>Third level</a:t>
            </a:r>
          </a:p>
          <a:p>
            <a:pPr marL="806956" marR="0" lvl="3" indent="-353341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C39453B-97E9-6847-A0BA-893C2D5F44A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5186" y="0"/>
            <a:ext cx="609681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b="0" i="1">
                <a:solidFill>
                  <a:srgbClr val="583F90"/>
                </a:solidFill>
                <a:latin typeface="Urbana Light Italic" pitchFamily="50" charset="0"/>
              </a:defRPr>
            </a:lvl1pPr>
          </a:lstStyle>
          <a:p>
            <a:endParaRPr lang="en-NL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612832-969A-CD40-A1AC-68EEA82B6E9A}"/>
              </a:ext>
            </a:extLst>
          </p:cNvPr>
          <p:cNvGrpSpPr/>
          <p:nvPr userDrawn="1"/>
        </p:nvGrpSpPr>
        <p:grpSpPr>
          <a:xfrm>
            <a:off x="11406253" y="3100459"/>
            <a:ext cx="785747" cy="657082"/>
            <a:chOff x="10648676" y="26971"/>
            <a:chExt cx="765592" cy="655409"/>
          </a:xfrm>
        </p:grpSpPr>
        <p:sp>
          <p:nvSpPr>
            <p:cNvPr id="13" name="Round Same Side Corner Rectangle 12">
              <a:extLst>
                <a:ext uri="{FF2B5EF4-FFF2-40B4-BE49-F238E27FC236}">
                  <a16:creationId xmlns:a16="http://schemas.microsoft.com/office/drawing/2014/main" id="{7C3DE40B-60D0-CE43-BE30-BE9B859FA653}"/>
                </a:ext>
              </a:extLst>
            </p:cNvPr>
            <p:cNvSpPr/>
            <p:nvPr userDrawn="1"/>
          </p:nvSpPr>
          <p:spPr>
            <a:xfrm rot="16200000">
              <a:off x="10703767" y="-28120"/>
              <a:ext cx="655409" cy="765592"/>
            </a:xfrm>
            <a:prstGeom prst="round2SameRect">
              <a:avLst/>
            </a:prstGeom>
            <a:solidFill>
              <a:srgbClr val="FFFFFF"/>
            </a:solidFill>
            <a:ln w="25400" cap="flat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l" defTabSz="18335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L" sz="3609" b="0" i="1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Urbana Medium Italic" pitchFamily="50" charset="0"/>
                <a:ea typeface="+mn-ea"/>
                <a:cs typeface="+mn-cs"/>
                <a:sym typeface="Calibri"/>
              </a:endParaRPr>
            </a:p>
          </p:txBody>
        </p:sp>
        <p:pic>
          <p:nvPicPr>
            <p:cNvPr id="14" name="Making Life Colourful.png" descr="Making Life Colourful.png">
              <a:extLst>
                <a:ext uri="{FF2B5EF4-FFF2-40B4-BE49-F238E27FC236}">
                  <a16:creationId xmlns:a16="http://schemas.microsoft.com/office/drawing/2014/main" id="{654F24B7-4629-F549-9D97-FB8CF1623CD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785781" y="56442"/>
              <a:ext cx="504572" cy="5515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7884974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</p:bldLst>
  </p:timing>
  <p:extLst>
    <p:ext uri="{DCECCB84-F9BA-43D5-87BE-67443E8EF086}">
      <p15:sldGuideLst xmlns:p15="http://schemas.microsoft.com/office/powerpoint/2012/main">
        <p15:guide id="1" pos="3515">
          <p15:clr>
            <a:srgbClr val="FBAE4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ars_2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">
            <a:extLst>
              <a:ext uri="{FF2B5EF4-FFF2-40B4-BE49-F238E27FC236}">
                <a16:creationId xmlns:a16="http://schemas.microsoft.com/office/drawing/2014/main" id="{DD76E407-2198-CE42-9B11-559C4A5B4B9F}"/>
              </a:ext>
            </a:extLst>
          </p:cNvPr>
          <p:cNvSpPr/>
          <p:nvPr userDrawn="1"/>
        </p:nvSpPr>
        <p:spPr>
          <a:xfrm>
            <a:off x="6094405" y="-1"/>
            <a:ext cx="6097595" cy="6857999"/>
          </a:xfrm>
          <a:prstGeom prst="rect">
            <a:avLst/>
          </a:prstGeom>
          <a:gradFill>
            <a:gsLst>
              <a:gs pos="2000">
                <a:srgbClr val="472F90"/>
              </a:gs>
              <a:gs pos="100000">
                <a:srgbClr val="C954A0"/>
              </a:gs>
            </a:gsLst>
            <a:lin ang="0" scaled="0"/>
          </a:gradFill>
          <a:ln w="12700">
            <a:miter lim="400000"/>
          </a:ln>
          <a:effectLst>
            <a:outerShdw blurRad="304800" dist="118665" dir="162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pPr lvl="0" algn="ctr"/>
            <a:endParaRPr sz="864" b="0" i="1">
              <a:latin typeface="Urbana LightItalic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6370C-39F8-1541-870F-4B593C11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5125" y="2"/>
            <a:ext cx="5173005" cy="1190480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marL="0">
              <a:spcAft>
                <a:spcPts val="0"/>
              </a:spcAft>
              <a:defRPr sz="4010" b="0" i="0">
                <a:latin typeface="Urbana Medium Italic" pitchFamily="50" charset="0"/>
              </a:defRPr>
            </a:lvl1pPr>
          </a:lstStyle>
          <a:p>
            <a:r>
              <a:rPr lang="en-US"/>
              <a:t>Click to edit Master</a:t>
            </a:r>
            <a:endParaRPr lang="en-NL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13AD271-D5E3-3F47-9A72-5D26304DA46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75125" y="1551764"/>
            <a:ext cx="5173005" cy="4944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6" b="0" i="1">
                <a:solidFill>
                  <a:schemeClr val="bg1"/>
                </a:solidFill>
                <a:latin typeface="Urbana Light Italic" pitchFamily="50" charset="0"/>
              </a:defRPr>
            </a:lvl1pPr>
            <a:lvl2pPr marL="353341" indent="-343792">
              <a:tabLst/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2pPr>
            <a:lvl3pPr marL="576169" indent="-343792"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3pPr>
            <a:lvl4pPr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4pPr>
            <a:lvl5pPr marL="4775" indent="0">
              <a:buNone/>
              <a:tabLst/>
              <a:defRPr sz="2807" b="0" i="1">
                <a:solidFill>
                  <a:schemeClr val="bg1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marL="275352" marR="0" lvl="1" indent="-265802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/>
              <a:t>Second level</a:t>
            </a:r>
          </a:p>
          <a:p>
            <a:pPr marL="518871" marR="0" lvl="2" indent="-286493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/>
              <a:t>Third level</a:t>
            </a:r>
          </a:p>
          <a:p>
            <a:pPr marL="806956" marR="0" lvl="3" indent="-353341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C39453B-97E9-6847-A0BA-893C2D5F44A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609681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b="0" i="1">
                <a:solidFill>
                  <a:srgbClr val="583F90"/>
                </a:solidFill>
                <a:latin typeface="Urbana Light Italic" pitchFamily="50" charset="0"/>
              </a:defRPr>
            </a:lvl1pPr>
          </a:lstStyle>
          <a:p>
            <a:endParaRPr lang="en-NL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BCE1326-0947-E84F-A603-A245365F8432}"/>
              </a:ext>
            </a:extLst>
          </p:cNvPr>
          <p:cNvGrpSpPr/>
          <p:nvPr userDrawn="1"/>
        </p:nvGrpSpPr>
        <p:grpSpPr>
          <a:xfrm>
            <a:off x="11406253" y="3100459"/>
            <a:ext cx="785747" cy="657082"/>
            <a:chOff x="10648676" y="26971"/>
            <a:chExt cx="765592" cy="655409"/>
          </a:xfrm>
        </p:grpSpPr>
        <p:sp>
          <p:nvSpPr>
            <p:cNvPr id="13" name="Round Same Side Corner Rectangle 12">
              <a:extLst>
                <a:ext uri="{FF2B5EF4-FFF2-40B4-BE49-F238E27FC236}">
                  <a16:creationId xmlns:a16="http://schemas.microsoft.com/office/drawing/2014/main" id="{21B14649-FF82-EB44-8710-834AD1D23A4C}"/>
                </a:ext>
              </a:extLst>
            </p:cNvPr>
            <p:cNvSpPr/>
            <p:nvPr userDrawn="1"/>
          </p:nvSpPr>
          <p:spPr>
            <a:xfrm rot="16200000">
              <a:off x="10703767" y="-28120"/>
              <a:ext cx="655409" cy="765592"/>
            </a:xfrm>
            <a:prstGeom prst="round2SameRect">
              <a:avLst/>
            </a:prstGeom>
            <a:solidFill>
              <a:srgbClr val="FFFFFF"/>
            </a:solidFill>
            <a:ln w="25400" cap="flat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l" defTabSz="18335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L" sz="3609" b="0" i="1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Urbana Medium Italic" pitchFamily="50" charset="0"/>
                <a:ea typeface="+mn-ea"/>
                <a:cs typeface="+mn-cs"/>
                <a:sym typeface="Calibri"/>
              </a:endParaRPr>
            </a:p>
          </p:txBody>
        </p:sp>
        <p:pic>
          <p:nvPicPr>
            <p:cNvPr id="14" name="Making Life Colourful.png" descr="Making Life Colourful.png">
              <a:extLst>
                <a:ext uri="{FF2B5EF4-FFF2-40B4-BE49-F238E27FC236}">
                  <a16:creationId xmlns:a16="http://schemas.microsoft.com/office/drawing/2014/main" id="{9258EC0A-6361-D848-8244-1B59C6B3A5E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785781" y="56442"/>
              <a:ext cx="504572" cy="5515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1488211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</p:bldLst>
  </p:timing>
  <p:extLst>
    <p:ext uri="{DCECCB84-F9BA-43D5-87BE-67443E8EF086}">
      <p15:sldGuideLst xmlns:p15="http://schemas.microsoft.com/office/powerpoint/2012/main">
        <p15:guide id="1" pos="3968">
          <p15:clr>
            <a:srgbClr val="FBAE40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ars_2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">
            <a:extLst>
              <a:ext uri="{FF2B5EF4-FFF2-40B4-BE49-F238E27FC236}">
                <a16:creationId xmlns:a16="http://schemas.microsoft.com/office/drawing/2014/main" id="{8C44B566-6E86-9F44-82AD-F1BA1DCED9B7}"/>
              </a:ext>
            </a:extLst>
          </p:cNvPr>
          <p:cNvSpPr/>
          <p:nvPr userDrawn="1"/>
        </p:nvSpPr>
        <p:spPr>
          <a:xfrm>
            <a:off x="6094405" y="-1"/>
            <a:ext cx="6097595" cy="6857999"/>
          </a:xfrm>
          <a:prstGeom prst="rect">
            <a:avLst/>
          </a:prstGeom>
          <a:gradFill>
            <a:gsLst>
              <a:gs pos="2000">
                <a:srgbClr val="472F90"/>
              </a:gs>
              <a:gs pos="100000">
                <a:srgbClr val="C954A0"/>
              </a:gs>
            </a:gsLst>
            <a:lin ang="0" scaled="0"/>
          </a:gradFill>
          <a:ln w="12700">
            <a:miter lim="400000"/>
          </a:ln>
          <a:effectLst>
            <a:outerShdw blurRad="304800" dist="118665" dir="162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pPr lvl="0" algn="ctr"/>
            <a:endParaRPr sz="864" b="0" i="1">
              <a:latin typeface="Urbana LightItalic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6370C-39F8-1541-870F-4B593C11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771" y="1370172"/>
            <a:ext cx="5173005" cy="1190480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marL="0">
              <a:spcAft>
                <a:spcPts val="0"/>
              </a:spcAft>
              <a:defRPr sz="4010" b="0" i="0" u="none">
                <a:latin typeface="Urbana Medium Italic" pitchFamily="50" charset="0"/>
              </a:defRPr>
            </a:lvl1pPr>
          </a:lstStyle>
          <a:p>
            <a:r>
              <a:rPr lang="en-US"/>
              <a:t>Click to edit Master</a:t>
            </a:r>
            <a:endParaRPr lang="en-NL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13AD271-D5E3-3F47-9A72-5D26304DA46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76771" y="2809345"/>
            <a:ext cx="5173005" cy="35262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5" b="0" i="1">
                <a:solidFill>
                  <a:schemeClr val="bg1"/>
                </a:solidFill>
                <a:latin typeface="Urbana Light Italic" pitchFamily="50" charset="0"/>
              </a:defRPr>
            </a:lvl1pPr>
            <a:lvl2pPr marL="272169" indent="-262619">
              <a:tabLst/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2pPr>
            <a:lvl3pPr marL="576169" indent="-343792"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3pPr>
            <a:lvl4pPr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4pPr>
            <a:lvl5pPr marL="4775" indent="0">
              <a:buNone/>
              <a:tabLst/>
              <a:defRPr sz="2807" b="0" i="1">
                <a:solidFill>
                  <a:schemeClr val="bg1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marL="275352" marR="0" lvl="1" indent="-265802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/>
              <a:t>Second level</a:t>
            </a:r>
          </a:p>
          <a:p>
            <a:pPr marL="518871" marR="0" lvl="2" indent="-286493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/>
              <a:t>Third level</a:t>
            </a:r>
          </a:p>
          <a:p>
            <a:pPr marL="806956" marR="0" lvl="3" indent="-353341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C39453B-97E9-6847-A0BA-893C2D5F44A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609681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b="0" i="0">
                <a:solidFill>
                  <a:srgbClr val="583F90"/>
                </a:solidFill>
                <a:latin typeface="Urbana Light Italic" pitchFamily="50" charset="0"/>
              </a:defRPr>
            </a:lvl1pPr>
          </a:lstStyle>
          <a:p>
            <a:endParaRPr lang="en-NL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612832-969A-CD40-A1AC-68EEA82B6E9A}"/>
              </a:ext>
            </a:extLst>
          </p:cNvPr>
          <p:cNvGrpSpPr/>
          <p:nvPr userDrawn="1"/>
        </p:nvGrpSpPr>
        <p:grpSpPr>
          <a:xfrm>
            <a:off x="11406253" y="3100459"/>
            <a:ext cx="785747" cy="657082"/>
            <a:chOff x="10648676" y="26971"/>
            <a:chExt cx="765592" cy="655409"/>
          </a:xfrm>
        </p:grpSpPr>
        <p:sp>
          <p:nvSpPr>
            <p:cNvPr id="13" name="Round Same Side Corner Rectangle 12">
              <a:extLst>
                <a:ext uri="{FF2B5EF4-FFF2-40B4-BE49-F238E27FC236}">
                  <a16:creationId xmlns:a16="http://schemas.microsoft.com/office/drawing/2014/main" id="{7C3DE40B-60D0-CE43-BE30-BE9B859FA653}"/>
                </a:ext>
              </a:extLst>
            </p:cNvPr>
            <p:cNvSpPr/>
            <p:nvPr userDrawn="1"/>
          </p:nvSpPr>
          <p:spPr>
            <a:xfrm rot="16200000">
              <a:off x="10703767" y="-28120"/>
              <a:ext cx="655409" cy="765592"/>
            </a:xfrm>
            <a:prstGeom prst="round2SameRect">
              <a:avLst/>
            </a:prstGeom>
            <a:solidFill>
              <a:srgbClr val="FFFFFF"/>
            </a:solidFill>
            <a:ln w="25400" cap="flat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l" defTabSz="18335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L" sz="3609" b="0" i="1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Urbana Medium Italic" pitchFamily="50" charset="0"/>
                <a:ea typeface="+mn-ea"/>
                <a:cs typeface="+mn-cs"/>
                <a:sym typeface="Calibri"/>
              </a:endParaRPr>
            </a:p>
          </p:txBody>
        </p:sp>
        <p:pic>
          <p:nvPicPr>
            <p:cNvPr id="14" name="Making Life Colourful.png" descr="Making Life Colourful.png">
              <a:extLst>
                <a:ext uri="{FF2B5EF4-FFF2-40B4-BE49-F238E27FC236}">
                  <a16:creationId xmlns:a16="http://schemas.microsoft.com/office/drawing/2014/main" id="{654F24B7-4629-F549-9D97-FB8CF1623CD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785781" y="56442"/>
              <a:ext cx="504572" cy="5515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585983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</p:bldLst>
  </p:timing>
  <p:extLst>
    <p:ext uri="{DCECCB84-F9BA-43D5-87BE-67443E8EF086}">
      <p15:sldGuideLst xmlns:p15="http://schemas.microsoft.com/office/powerpoint/2012/main">
        <p15:guide id="1" pos="396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uw_2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">
            <a:extLst>
              <a:ext uri="{FF2B5EF4-FFF2-40B4-BE49-F238E27FC236}">
                <a16:creationId xmlns:a16="http://schemas.microsoft.com/office/drawing/2014/main" id="{7F571C38-E964-7342-80DD-F5E4B015F253}"/>
              </a:ext>
            </a:extLst>
          </p:cNvPr>
          <p:cNvSpPr/>
          <p:nvPr userDrawn="1"/>
        </p:nvSpPr>
        <p:spPr>
          <a:xfrm>
            <a:off x="6095186" y="0"/>
            <a:ext cx="6095999" cy="6858000"/>
          </a:xfrm>
          <a:prstGeom prst="rect">
            <a:avLst/>
          </a:prstGeom>
          <a:gradFill>
            <a:gsLst>
              <a:gs pos="19000">
                <a:srgbClr val="18ABDE"/>
              </a:gs>
              <a:gs pos="88000">
                <a:srgbClr val="5E3689"/>
              </a:gs>
            </a:gsLst>
            <a:lin ang="10800000" scaled="0"/>
          </a:gradFill>
          <a:ln w="12700">
            <a:miter lim="400000"/>
          </a:ln>
          <a:effectLst>
            <a:outerShdw blurRad="1143000" dist="118665" dir="54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endParaRPr sz="864" b="0" i="1" dirty="0">
              <a:latin typeface="Urbana Light Italic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6370C-39F8-1541-870F-4B593C11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771" y="1370172"/>
            <a:ext cx="5173005" cy="1190480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marL="0">
              <a:spcAft>
                <a:spcPts val="0"/>
              </a:spcAft>
              <a:defRPr sz="4010" b="0" i="0" u="none">
                <a:latin typeface="Urbana Medium Italic" pitchFamily="50" charset="0"/>
              </a:defRPr>
            </a:lvl1pPr>
          </a:lstStyle>
          <a:p>
            <a:r>
              <a:rPr lang="en-US" dirty="0"/>
              <a:t>Click to edit Master</a:t>
            </a:r>
            <a:endParaRPr lang="en-NL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13AD271-D5E3-3F47-9A72-5D26304DA46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76771" y="2809345"/>
            <a:ext cx="5173005" cy="35262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5" b="0" i="1">
                <a:solidFill>
                  <a:schemeClr val="bg1"/>
                </a:solidFill>
                <a:latin typeface="Urbana Light Italic" pitchFamily="50" charset="0"/>
              </a:defRPr>
            </a:lvl1pPr>
            <a:lvl2pPr marL="272169" indent="-262619">
              <a:tabLst/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2pPr>
            <a:lvl3pPr marL="576169" indent="-343792"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3pPr>
            <a:lvl4pPr>
              <a:defRPr lang="en-US" sz="2406" b="0" i="1" u="none" strike="noStrike" cap="none" spc="0" baseline="0" dirty="0">
                <a:ln>
                  <a:noFill/>
                </a:ln>
                <a:solidFill>
                  <a:schemeClr val="bg1"/>
                </a:solidFill>
                <a:uFillTx/>
                <a:latin typeface="Urbana Light Italic" pitchFamily="50" charset="0"/>
                <a:ea typeface="+mn-ea"/>
                <a:cs typeface="+mn-cs"/>
                <a:sym typeface="Calibri"/>
              </a:defRPr>
            </a:lvl4pPr>
            <a:lvl5pPr marL="4775" indent="0">
              <a:buNone/>
              <a:tabLst/>
              <a:defRPr sz="2807" b="0" i="1">
                <a:solidFill>
                  <a:schemeClr val="bg1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275352" marR="0" lvl="1" indent="-265802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Second level</a:t>
            </a:r>
          </a:p>
          <a:p>
            <a:pPr marL="518871" marR="0" lvl="2" indent="-286493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806956" marR="0" lvl="3" indent="-353341" algn="l" defTabSz="893308" rtl="0" latinLnBrk="0">
              <a:lnSpc>
                <a:spcPct val="90000"/>
              </a:lnSpc>
              <a:spcBef>
                <a:spcPts val="977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L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C39453B-97E9-6847-A0BA-893C2D5F44A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609681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b="0" i="0">
                <a:solidFill>
                  <a:srgbClr val="583F90"/>
                </a:solidFill>
                <a:latin typeface="Urbana Light Italic" pitchFamily="50" charset="0"/>
              </a:defRPr>
            </a:lvl1pPr>
          </a:lstStyle>
          <a:p>
            <a:endParaRPr lang="en-NL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612832-969A-CD40-A1AC-68EEA82B6E9A}"/>
              </a:ext>
            </a:extLst>
          </p:cNvPr>
          <p:cNvGrpSpPr/>
          <p:nvPr userDrawn="1"/>
        </p:nvGrpSpPr>
        <p:grpSpPr>
          <a:xfrm>
            <a:off x="11406253" y="3100459"/>
            <a:ext cx="785747" cy="657082"/>
            <a:chOff x="10648676" y="26971"/>
            <a:chExt cx="765592" cy="655409"/>
          </a:xfrm>
        </p:grpSpPr>
        <p:sp>
          <p:nvSpPr>
            <p:cNvPr id="13" name="Round Same Side Corner Rectangle 12">
              <a:extLst>
                <a:ext uri="{FF2B5EF4-FFF2-40B4-BE49-F238E27FC236}">
                  <a16:creationId xmlns:a16="http://schemas.microsoft.com/office/drawing/2014/main" id="{7C3DE40B-60D0-CE43-BE30-BE9B859FA653}"/>
                </a:ext>
              </a:extLst>
            </p:cNvPr>
            <p:cNvSpPr/>
            <p:nvPr userDrawn="1"/>
          </p:nvSpPr>
          <p:spPr>
            <a:xfrm rot="16200000">
              <a:off x="10703767" y="-28120"/>
              <a:ext cx="655409" cy="765592"/>
            </a:xfrm>
            <a:prstGeom prst="round2SameRect">
              <a:avLst/>
            </a:prstGeom>
            <a:solidFill>
              <a:srgbClr val="FFFFFF"/>
            </a:solidFill>
            <a:ln w="25400" cap="flat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l" defTabSz="18335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L" sz="3609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Urbana Medium Italic" pitchFamily="50" charset="0"/>
                <a:ea typeface="+mn-ea"/>
                <a:cs typeface="+mn-cs"/>
                <a:sym typeface="Calibri"/>
              </a:endParaRPr>
            </a:p>
          </p:txBody>
        </p:sp>
        <p:pic>
          <p:nvPicPr>
            <p:cNvPr id="14" name="Making Life Colourful.png" descr="Making Life Colourful.png">
              <a:extLst>
                <a:ext uri="{FF2B5EF4-FFF2-40B4-BE49-F238E27FC236}">
                  <a16:creationId xmlns:a16="http://schemas.microsoft.com/office/drawing/2014/main" id="{654F24B7-4629-F549-9D97-FB8CF1623CD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18895"/>
            <a:stretch/>
          </p:blipFill>
          <p:spPr>
            <a:xfrm>
              <a:off x="10785781" y="56442"/>
              <a:ext cx="504572" cy="5515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31192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</p:bldLst>
  </p:timing>
  <p:extLst>
    <p:ext uri="{DCECCB84-F9BA-43D5-87BE-67443E8EF086}">
      <p15:sldGuideLst xmlns:p15="http://schemas.microsoft.com/office/powerpoint/2012/main">
        <p15:guide id="1" pos="3968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uw_3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">
            <a:extLst>
              <a:ext uri="{FF2B5EF4-FFF2-40B4-BE49-F238E27FC236}">
                <a16:creationId xmlns:a16="http://schemas.microsoft.com/office/drawing/2014/main" id="{45991372-A6EC-9443-9044-9BC5585DD28F}"/>
              </a:ext>
            </a:extLst>
          </p:cNvPr>
          <p:cNvSpPr/>
          <p:nvPr userDrawn="1"/>
        </p:nvSpPr>
        <p:spPr>
          <a:xfrm>
            <a:off x="-1" y="0"/>
            <a:ext cx="12192000" cy="11904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304800" dist="88900" dir="54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endParaRPr sz="864" b="0" i="1">
              <a:latin typeface="Urbana Light Italic" pitchFamily="50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7C085E0-B743-B34D-A025-3255936A9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61" y="0"/>
            <a:ext cx="11084080" cy="1190481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algn="l">
              <a:defRPr sz="4010" b="0" i="0">
                <a:solidFill>
                  <a:srgbClr val="583F90"/>
                </a:solidFill>
                <a:latin typeface="Urbana Medium Italic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4BF28C-1510-7242-BF9D-1B577E5FB5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960" y="1551764"/>
            <a:ext cx="11084081" cy="49449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b="0" i="1">
                <a:solidFill>
                  <a:srgbClr val="583F90"/>
                </a:solidFill>
                <a:latin typeface="Urbana Light Italic" pitchFamily="50" charset="0"/>
              </a:defRPr>
            </a:lvl1pPr>
          </a:lstStyle>
          <a:p>
            <a:endParaRPr lang="en-NL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12FDD2D-471A-3744-B6E4-5B7513AC3C05}"/>
              </a:ext>
            </a:extLst>
          </p:cNvPr>
          <p:cNvGrpSpPr/>
          <p:nvPr userDrawn="1"/>
        </p:nvGrpSpPr>
        <p:grpSpPr>
          <a:xfrm>
            <a:off x="11406253" y="3100459"/>
            <a:ext cx="785747" cy="657082"/>
            <a:chOff x="10648676" y="26971"/>
            <a:chExt cx="765592" cy="655409"/>
          </a:xfrm>
        </p:grpSpPr>
        <p:sp>
          <p:nvSpPr>
            <p:cNvPr id="12" name="Round Same Side Corner Rectangle 11">
              <a:extLst>
                <a:ext uri="{FF2B5EF4-FFF2-40B4-BE49-F238E27FC236}">
                  <a16:creationId xmlns:a16="http://schemas.microsoft.com/office/drawing/2014/main" id="{474774D6-AB0B-BA4F-A1D5-597B0B2AA061}"/>
                </a:ext>
              </a:extLst>
            </p:cNvPr>
            <p:cNvSpPr/>
            <p:nvPr userDrawn="1"/>
          </p:nvSpPr>
          <p:spPr>
            <a:xfrm rot="16200000">
              <a:off x="10703767" y="-28120"/>
              <a:ext cx="655409" cy="765592"/>
            </a:xfrm>
            <a:prstGeom prst="round2SameRect">
              <a:avLst/>
            </a:prstGeom>
            <a:solidFill>
              <a:srgbClr val="FFFFFF"/>
            </a:solidFill>
            <a:ln w="25400" cap="flat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l" defTabSz="18335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L" sz="3609" b="0" i="1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Urbana Medium Italic" pitchFamily="50" charset="0"/>
                <a:ea typeface="+mn-ea"/>
                <a:cs typeface="+mn-cs"/>
                <a:sym typeface="Calibri"/>
              </a:endParaRPr>
            </a:p>
          </p:txBody>
        </p:sp>
        <p:pic>
          <p:nvPicPr>
            <p:cNvPr id="13" name="Making Life Colourful.png" descr="Making Life Colourful.png">
              <a:extLst>
                <a:ext uri="{FF2B5EF4-FFF2-40B4-BE49-F238E27FC236}">
                  <a16:creationId xmlns:a16="http://schemas.microsoft.com/office/drawing/2014/main" id="{C0FD1164-59FE-FB4B-86C0-9CB81F07195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785781" y="56442"/>
              <a:ext cx="504572" cy="5515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956101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animBg="1"/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uw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">
            <a:extLst>
              <a:ext uri="{FF2B5EF4-FFF2-40B4-BE49-F238E27FC236}">
                <a16:creationId xmlns:a16="http://schemas.microsoft.com/office/drawing/2014/main" id="{62C0616B-3066-1D4E-9F6A-E91AD4FE1AF1}"/>
              </a:ext>
            </a:extLst>
          </p:cNvPr>
          <p:cNvSpPr/>
          <p:nvPr userDrawn="1"/>
        </p:nvSpPr>
        <p:spPr>
          <a:xfrm>
            <a:off x="-1" y="1190481"/>
            <a:ext cx="12192000" cy="566751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304800" dist="88900" dir="162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endParaRPr sz="864" b="0" i="1">
              <a:latin typeface="Urbana Light Italic" pitchFamily="50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4BF28C-1510-7242-BF9D-1B577E5FB5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190481"/>
            <a:ext cx="12192000" cy="56675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b="0" i="1">
                <a:solidFill>
                  <a:srgbClr val="583F90"/>
                </a:solidFill>
                <a:latin typeface="Urbana Light Italic" pitchFamily="50" charset="0"/>
              </a:defRPr>
            </a:lvl1pPr>
          </a:lstStyle>
          <a:p>
            <a:endParaRPr lang="en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7C085E0-B743-B34D-A025-3255936A9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61" y="0"/>
            <a:ext cx="11084080" cy="1190481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algn="l">
              <a:defRPr sz="4010" b="0" i="0">
                <a:solidFill>
                  <a:srgbClr val="583F90"/>
                </a:solidFill>
                <a:latin typeface="Urbana Medium Italic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134ECAC-63B6-0545-8633-FADEE93E8CE1}"/>
              </a:ext>
            </a:extLst>
          </p:cNvPr>
          <p:cNvGrpSpPr/>
          <p:nvPr userDrawn="1"/>
        </p:nvGrpSpPr>
        <p:grpSpPr>
          <a:xfrm>
            <a:off x="11406253" y="3100459"/>
            <a:ext cx="785747" cy="657082"/>
            <a:chOff x="10648676" y="26971"/>
            <a:chExt cx="765592" cy="655409"/>
          </a:xfrm>
        </p:grpSpPr>
        <p:sp>
          <p:nvSpPr>
            <p:cNvPr id="10" name="Round Same Side Corner Rectangle 9">
              <a:extLst>
                <a:ext uri="{FF2B5EF4-FFF2-40B4-BE49-F238E27FC236}">
                  <a16:creationId xmlns:a16="http://schemas.microsoft.com/office/drawing/2014/main" id="{643E751E-95FA-5842-ABB2-9ADAACA5E570}"/>
                </a:ext>
              </a:extLst>
            </p:cNvPr>
            <p:cNvSpPr/>
            <p:nvPr userDrawn="1"/>
          </p:nvSpPr>
          <p:spPr>
            <a:xfrm rot="16200000">
              <a:off x="10703767" y="-28120"/>
              <a:ext cx="655409" cy="765592"/>
            </a:xfrm>
            <a:prstGeom prst="round2SameRect">
              <a:avLst/>
            </a:prstGeom>
            <a:solidFill>
              <a:srgbClr val="FFFFFF"/>
            </a:solidFill>
            <a:ln w="25400" cap="flat">
              <a:noFill/>
              <a:prstDash val="solid"/>
              <a:miter lim="800000"/>
            </a:ln>
            <a:effectLst>
              <a:outerShdw blurRad="50800" dist="38100" dir="5400000" algn="t" rotWithShape="0">
                <a:prstClr val="black">
                  <a:alpha val="1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91439" rIns="91439" bIns="91439" numCol="1" spcCol="38100" rtlCol="0" anchor="ctr">
              <a:spAutoFit/>
            </a:bodyPr>
            <a:lstStyle/>
            <a:p>
              <a:pPr marL="0" marR="0" indent="0" algn="l" defTabSz="183355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L" sz="3609" b="0" i="1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Urbana Medium Italic" pitchFamily="50" charset="0"/>
                <a:ea typeface="+mn-ea"/>
                <a:cs typeface="+mn-cs"/>
                <a:sym typeface="Calibri"/>
              </a:endParaRPr>
            </a:p>
          </p:txBody>
        </p:sp>
        <p:pic>
          <p:nvPicPr>
            <p:cNvPr id="11" name="Making Life Colourful.png" descr="Making Life Colourful.png">
              <a:extLst>
                <a:ext uri="{FF2B5EF4-FFF2-40B4-BE49-F238E27FC236}">
                  <a16:creationId xmlns:a16="http://schemas.microsoft.com/office/drawing/2014/main" id="{5D007F69-295F-5345-B500-BE2F07A2E7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785781" y="56442"/>
              <a:ext cx="504572" cy="5515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1795793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5">
            <a:extLst>
              <a:ext uri="{FF2B5EF4-FFF2-40B4-BE49-F238E27FC236}">
                <a16:creationId xmlns:a16="http://schemas.microsoft.com/office/drawing/2014/main" id="{A3D82037-3AC3-F649-952D-AB013EC955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11" name="Afbeelding 4">
            <a:extLst>
              <a:ext uri="{FF2B5EF4-FFF2-40B4-BE49-F238E27FC236}">
                <a16:creationId xmlns:a16="http://schemas.microsoft.com/office/drawing/2014/main" id="{0BDC027E-E0F0-8C4B-AD0B-8C33E00DF19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38749" y="3415827"/>
            <a:ext cx="2391962" cy="80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5752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7C085E0-B743-B34D-A025-3255936A9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74637"/>
            <a:ext cx="10972800" cy="108275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sz="4010" b="0" i="0">
                <a:solidFill>
                  <a:srgbClr val="5E3689"/>
                </a:solidFill>
                <a:latin typeface="Urbana Medium Italic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NL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906EF32-F02D-F54D-AC59-3D7EE2B3F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356" y="1777765"/>
            <a:ext cx="11075934" cy="478420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kumimoji="0" lang="en-US" sz="2406" b="0" i="0" u="none" strike="noStrike" cap="none" spc="0" normalizeH="0" baseline="0" dirty="0" smtClean="0">
                <a:ln>
                  <a:noFill/>
                </a:ln>
                <a:solidFill>
                  <a:srgbClr val="5E3689"/>
                </a:solidFill>
                <a:effectLst/>
                <a:uFillTx/>
                <a:latin typeface="Urbana Medium" pitchFamily="2" charset="77"/>
                <a:ea typeface="Urbana Medium" pitchFamily="2" charset="77"/>
                <a:cs typeface="Urbana Medium" pitchFamily="2" charset="77"/>
                <a:sym typeface="Calibri"/>
              </a:defRPr>
            </a:lvl1pPr>
            <a:lvl2pPr marL="275352" indent="-265802">
              <a:tabLst/>
              <a:defRPr sz="2406" b="0" i="0">
                <a:solidFill>
                  <a:srgbClr val="5E3689"/>
                </a:solidFill>
                <a:latin typeface="Urbana Medium" pitchFamily="2" charset="77"/>
              </a:defRPr>
            </a:lvl2pPr>
            <a:lvl3pPr marL="518871" indent="-286493">
              <a:tabLst/>
              <a:defRPr sz="2406" b="0" i="0">
                <a:solidFill>
                  <a:srgbClr val="5E3689"/>
                </a:solidFill>
                <a:latin typeface="Urbana Medium" pitchFamily="2" charset="77"/>
              </a:defRPr>
            </a:lvl3pPr>
            <a:lvl4pPr marL="806956" indent="-353341">
              <a:tabLst/>
              <a:defRPr sz="2406" b="0" i="0">
                <a:solidFill>
                  <a:srgbClr val="5E3689"/>
                </a:solidFill>
                <a:latin typeface="Urbana Medium" pitchFamily="2" charset="77"/>
              </a:defRPr>
            </a:lvl4pPr>
            <a:lvl5pPr marL="1117323" indent="-310368">
              <a:tabLst/>
              <a:defRPr sz="2406" b="0" i="0">
                <a:solidFill>
                  <a:srgbClr val="5E3689"/>
                </a:solidFill>
                <a:latin typeface="Urbana Medium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986939025"/>
      </p:ext>
    </p:extLst>
  </p:cSld>
  <p:clrMapOvr>
    <a:masterClrMapping/>
  </p:clrMapOvr>
  <p:transition spd="med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2.jpg" descr="image2.jpg">
            <a:extLst>
              <a:ext uri="{FF2B5EF4-FFF2-40B4-BE49-F238E27FC236}">
                <a16:creationId xmlns:a16="http://schemas.microsoft.com/office/drawing/2014/main" id="{78A16845-7DC8-CE4E-B53B-6310B2DEA4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Rechthoek">
            <a:extLst>
              <a:ext uri="{FF2B5EF4-FFF2-40B4-BE49-F238E27FC236}">
                <a16:creationId xmlns:a16="http://schemas.microsoft.com/office/drawing/2014/main" id="{B07819BD-CA15-3446-AD74-8224BC4C12BD}"/>
              </a:ext>
            </a:extLst>
          </p:cNvPr>
          <p:cNvSpPr/>
          <p:nvPr userDrawn="1"/>
        </p:nvSpPr>
        <p:spPr>
          <a:xfrm>
            <a:off x="1" y="4489020"/>
            <a:ext cx="12192000" cy="169263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1143000" dist="118665" dir="5400000" rotWithShape="0">
              <a:srgbClr val="000000">
                <a:alpha val="50000"/>
              </a:srgbClr>
            </a:outerShdw>
          </a:effectLst>
        </p:spPr>
        <p:txBody>
          <a:bodyPr tIns="44661" bIns="44661" anchor="ctr"/>
          <a:lstStyle/>
          <a:p>
            <a:endParaRPr sz="864" b="0" i="0">
              <a:latin typeface="Urbana Light" pitchFamily="2" charset="77"/>
            </a:endParaRPr>
          </a:p>
        </p:txBody>
      </p:sp>
      <p:grpSp>
        <p:nvGrpSpPr>
          <p:cNvPr id="6" name="Groepeer">
            <a:extLst>
              <a:ext uri="{FF2B5EF4-FFF2-40B4-BE49-F238E27FC236}">
                <a16:creationId xmlns:a16="http://schemas.microsoft.com/office/drawing/2014/main" id="{E99F257D-CFA5-3748-A1A2-2C7167AD5AA7}"/>
              </a:ext>
            </a:extLst>
          </p:cNvPr>
          <p:cNvGrpSpPr/>
          <p:nvPr userDrawn="1"/>
        </p:nvGrpSpPr>
        <p:grpSpPr>
          <a:xfrm>
            <a:off x="9110604" y="4874550"/>
            <a:ext cx="2557471" cy="938513"/>
            <a:chOff x="0" y="0"/>
            <a:chExt cx="5114939" cy="1877024"/>
          </a:xfrm>
        </p:grpSpPr>
        <p:pic>
          <p:nvPicPr>
            <p:cNvPr id="7" name="Groepeer" descr="Groepeer">
              <a:extLst>
                <a:ext uri="{FF2B5EF4-FFF2-40B4-BE49-F238E27FC236}">
                  <a16:creationId xmlns:a16="http://schemas.microsoft.com/office/drawing/2014/main" id="{14ED1311-404F-5C4A-A1EC-84F12BA45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0" y="318050"/>
              <a:ext cx="3112373" cy="10893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" name="Making Life Colourful.png" descr="Making Life Colourful.png">
              <a:extLst>
                <a:ext uri="{FF2B5EF4-FFF2-40B4-BE49-F238E27FC236}">
                  <a16:creationId xmlns:a16="http://schemas.microsoft.com/office/drawing/2014/main" id="{4C81D88F-E6C8-8144-BB10-7EEFA3626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89351" y="0"/>
              <a:ext cx="1425589" cy="1877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6836514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">
            <a:extLst>
              <a:ext uri="{FF2B5EF4-FFF2-40B4-BE49-F238E27FC236}">
                <a16:creationId xmlns:a16="http://schemas.microsoft.com/office/drawing/2014/main" id="{7F571C38-E964-7342-80DD-F5E4B015F253}"/>
              </a:ext>
            </a:extLst>
          </p:cNvPr>
          <p:cNvSpPr/>
          <p:nvPr userDrawn="1"/>
        </p:nvSpPr>
        <p:spPr>
          <a:xfrm>
            <a:off x="0" y="0"/>
            <a:ext cx="6095999" cy="6858000"/>
          </a:xfrm>
          <a:prstGeom prst="rect">
            <a:avLst/>
          </a:prstGeom>
          <a:gradFill>
            <a:gsLst>
              <a:gs pos="19000">
                <a:srgbClr val="18ABDE"/>
              </a:gs>
              <a:gs pos="88000">
                <a:srgbClr val="5E3689"/>
              </a:gs>
            </a:gsLst>
          </a:gradFill>
          <a:ln w="12700">
            <a:miter lim="400000"/>
          </a:ln>
          <a:effectLst>
            <a:outerShdw blurRad="1143000" dist="118665" dir="54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endParaRPr sz="864" b="0" i="0">
              <a:latin typeface="Urbana Light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6370C-39F8-1541-870F-4B593C11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52996"/>
            <a:ext cx="4853020" cy="114300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sz="401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13AD271-D5E3-3F47-9A72-5D26304DA46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356" y="2586273"/>
            <a:ext cx="4853664" cy="368444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6" b="0" i="1">
                <a:solidFill>
                  <a:schemeClr val="bg1"/>
                </a:solidFill>
                <a:latin typeface="Urbana Medium" pitchFamily="2" charset="77"/>
              </a:defRPr>
            </a:lvl1pPr>
            <a:lvl2pPr>
              <a:defRPr sz="2406" b="0" i="1">
                <a:solidFill>
                  <a:schemeClr val="bg1"/>
                </a:solidFill>
                <a:latin typeface="Urbana Medium" pitchFamily="2" charset="77"/>
              </a:defRPr>
            </a:lvl2pPr>
            <a:lvl3pPr>
              <a:defRPr sz="2406" b="0" i="1">
                <a:solidFill>
                  <a:schemeClr val="bg1"/>
                </a:solidFill>
                <a:latin typeface="Urbana Medium" pitchFamily="2" charset="77"/>
              </a:defRPr>
            </a:lvl3pPr>
            <a:lvl4pPr>
              <a:defRPr sz="2406" b="0" i="1">
                <a:solidFill>
                  <a:schemeClr val="bg1"/>
                </a:solidFill>
                <a:latin typeface="Urbana Medium" pitchFamily="2" charset="77"/>
              </a:defRPr>
            </a:lvl4pPr>
            <a:lvl5pPr>
              <a:defRPr sz="2406" b="0" i="1">
                <a:solidFill>
                  <a:schemeClr val="bg1"/>
                </a:solidFill>
                <a:latin typeface="Urbana Medium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10531860"/>
      </p:ext>
    </p:extLst>
  </p:cSld>
  <p:clrMapOvr>
    <a:masterClrMapping/>
  </p:clrMapOvr>
  <p:transition spd="med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ora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">
            <a:extLst>
              <a:ext uri="{FF2B5EF4-FFF2-40B4-BE49-F238E27FC236}">
                <a16:creationId xmlns:a16="http://schemas.microsoft.com/office/drawing/2014/main" id="{178E14A6-3E3D-0E49-8552-E5822454200E}"/>
              </a:ext>
            </a:extLst>
          </p:cNvPr>
          <p:cNvSpPr/>
          <p:nvPr userDrawn="1"/>
        </p:nvSpPr>
        <p:spPr>
          <a:xfrm flipV="1">
            <a:off x="-781" y="0"/>
            <a:ext cx="12192781" cy="1433087"/>
          </a:xfrm>
          <a:prstGeom prst="rect">
            <a:avLst/>
          </a:prstGeom>
          <a:gradFill>
            <a:gsLst>
              <a:gs pos="0">
                <a:srgbClr val="FDE000"/>
              </a:gs>
              <a:gs pos="68000">
                <a:srgbClr val="EB5E0A"/>
              </a:gs>
            </a:gsLst>
          </a:gradFill>
          <a:ln w="12700">
            <a:miter lim="400000"/>
          </a:ln>
          <a:effectLst>
            <a:outerShdw blurRad="1143000" dist="118665" dir="54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pPr lvl="0"/>
            <a:endParaRPr sz="864">
              <a:latin typeface="Urbana Light" pitchFamily="2" charset="77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7C085E0-B743-B34D-A025-3255936A9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74637"/>
            <a:ext cx="10972800" cy="108275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sz="4010" b="0" i="1">
                <a:solidFill>
                  <a:schemeClr val="bg1"/>
                </a:solidFill>
                <a:latin typeface="Urbana Medium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906EF32-F02D-F54D-AC59-3D7EE2B3F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356" y="1777765"/>
            <a:ext cx="11075934" cy="478420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kumimoji="0" lang="en-US" sz="2406" b="0" i="1" u="none" strike="noStrike" cap="none" spc="0" normalizeH="0" baseline="0" dirty="0" smtClean="0">
                <a:ln>
                  <a:noFill/>
                </a:ln>
                <a:solidFill>
                  <a:srgbClr val="EB5E0A"/>
                </a:solidFill>
                <a:effectLst/>
                <a:uFillTx/>
                <a:latin typeface="Urbana Medium" pitchFamily="2" charset="77"/>
                <a:ea typeface="Urbana Medium" pitchFamily="2" charset="77"/>
                <a:cs typeface="Urbana Medium" pitchFamily="2" charset="77"/>
                <a:sym typeface="Calibri"/>
              </a:defRPr>
            </a:lvl1pPr>
            <a:lvl2pPr marL="275352" indent="-265802">
              <a:tabLst/>
              <a:defRPr sz="2406" b="0" i="0">
                <a:solidFill>
                  <a:srgbClr val="EB5E0A"/>
                </a:solidFill>
                <a:latin typeface="Urbana Medium" pitchFamily="2" charset="77"/>
              </a:defRPr>
            </a:lvl2pPr>
            <a:lvl3pPr marL="518871" indent="-286493">
              <a:tabLst/>
              <a:defRPr sz="2406" b="0" i="0">
                <a:solidFill>
                  <a:srgbClr val="EB5E0A"/>
                </a:solidFill>
                <a:latin typeface="Urbana Medium" pitchFamily="2" charset="77"/>
              </a:defRPr>
            </a:lvl3pPr>
            <a:lvl4pPr marL="806956" indent="-353341">
              <a:tabLst/>
              <a:defRPr sz="2406" b="0" i="0">
                <a:solidFill>
                  <a:srgbClr val="EB5E0A"/>
                </a:solidFill>
                <a:latin typeface="Urbana Medium" pitchFamily="2" charset="77"/>
              </a:defRPr>
            </a:lvl4pPr>
            <a:lvl5pPr marL="1117323" indent="-310368">
              <a:tabLst/>
              <a:defRPr sz="2406" b="0" i="0">
                <a:solidFill>
                  <a:srgbClr val="EB5E0A"/>
                </a:solidFill>
                <a:latin typeface="Urbana Medium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27793316"/>
      </p:ext>
    </p:extLst>
  </p:cSld>
  <p:clrMapOvr>
    <a:masterClrMapping/>
  </p:clrMapOvr>
  <p:transition spd="med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gro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">
            <a:extLst>
              <a:ext uri="{FF2B5EF4-FFF2-40B4-BE49-F238E27FC236}">
                <a16:creationId xmlns:a16="http://schemas.microsoft.com/office/drawing/2014/main" id="{7F571C38-E964-7342-80DD-F5E4B015F253}"/>
              </a:ext>
            </a:extLst>
          </p:cNvPr>
          <p:cNvSpPr/>
          <p:nvPr userDrawn="1"/>
        </p:nvSpPr>
        <p:spPr>
          <a:xfrm>
            <a:off x="0" y="0"/>
            <a:ext cx="6095999" cy="6858000"/>
          </a:xfrm>
          <a:prstGeom prst="rect">
            <a:avLst/>
          </a:prstGeom>
          <a:gradFill>
            <a:gsLst>
              <a:gs pos="19000">
                <a:schemeClr val="accent1">
                  <a:hueOff val="-8476992"/>
                  <a:satOff val="23633"/>
                  <a:lumOff val="-18431"/>
                </a:schemeClr>
              </a:gs>
              <a:gs pos="88000">
                <a:schemeClr val="accent1">
                  <a:hueOff val="-7289497"/>
                  <a:satOff val="-13494"/>
                  <a:lumOff val="-20588"/>
                </a:schemeClr>
              </a:gs>
            </a:gsLst>
          </a:gradFill>
          <a:ln w="12700">
            <a:miter lim="400000"/>
          </a:ln>
          <a:effectLst>
            <a:outerShdw blurRad="1143000" dist="118665" dir="54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endParaRPr sz="864" b="0" i="0">
              <a:latin typeface="Urbana Light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6370C-39F8-1541-870F-4B593C11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52996"/>
            <a:ext cx="4853020" cy="114300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sz="401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13AD271-D5E3-3F47-9A72-5D26304DA46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356" y="2586273"/>
            <a:ext cx="4853664" cy="368444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6" b="0" i="1">
                <a:solidFill>
                  <a:schemeClr val="bg1"/>
                </a:solidFill>
                <a:latin typeface="Urbana Medium" pitchFamily="2" charset="77"/>
              </a:defRPr>
            </a:lvl1pPr>
            <a:lvl2pPr>
              <a:defRPr sz="2406" b="0" i="1">
                <a:solidFill>
                  <a:schemeClr val="bg1"/>
                </a:solidFill>
                <a:latin typeface="Urbana Medium" pitchFamily="2" charset="77"/>
              </a:defRPr>
            </a:lvl2pPr>
            <a:lvl3pPr>
              <a:defRPr sz="2406" b="0" i="1">
                <a:solidFill>
                  <a:schemeClr val="bg1"/>
                </a:solidFill>
                <a:latin typeface="Urbana Medium" pitchFamily="2" charset="77"/>
              </a:defRPr>
            </a:lvl3pPr>
            <a:lvl4pPr>
              <a:defRPr sz="2406" b="0" i="1">
                <a:solidFill>
                  <a:schemeClr val="bg1"/>
                </a:solidFill>
                <a:latin typeface="Urbana Medium" pitchFamily="2" charset="77"/>
              </a:defRPr>
            </a:lvl4pPr>
            <a:lvl5pPr>
              <a:defRPr sz="2406" b="0" i="1">
                <a:solidFill>
                  <a:schemeClr val="bg1"/>
                </a:solidFill>
                <a:latin typeface="Urbana Medium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60872570"/>
      </p:ext>
    </p:extLst>
  </p:cSld>
  <p:clrMapOvr>
    <a:masterClrMapping/>
  </p:clrMapOvr>
  <p:transition spd="med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gro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">
            <a:extLst>
              <a:ext uri="{FF2B5EF4-FFF2-40B4-BE49-F238E27FC236}">
                <a16:creationId xmlns:a16="http://schemas.microsoft.com/office/drawing/2014/main" id="{178E14A6-3E3D-0E49-8552-E5822454200E}"/>
              </a:ext>
            </a:extLst>
          </p:cNvPr>
          <p:cNvSpPr/>
          <p:nvPr userDrawn="1"/>
        </p:nvSpPr>
        <p:spPr>
          <a:xfrm flipV="1">
            <a:off x="-781" y="0"/>
            <a:ext cx="12192781" cy="1433087"/>
          </a:xfrm>
          <a:prstGeom prst="rect">
            <a:avLst/>
          </a:prstGeom>
          <a:gradFill>
            <a:gsLst>
              <a:gs pos="19000">
                <a:schemeClr val="accent1">
                  <a:hueOff val="-8476992"/>
                  <a:satOff val="23633"/>
                  <a:lumOff val="-18431"/>
                </a:schemeClr>
              </a:gs>
              <a:gs pos="88000">
                <a:schemeClr val="accent1">
                  <a:hueOff val="-7289497"/>
                  <a:satOff val="-13494"/>
                  <a:lumOff val="-20588"/>
                </a:schemeClr>
              </a:gs>
            </a:gsLst>
          </a:gradFill>
          <a:ln w="12700">
            <a:miter lim="400000"/>
          </a:ln>
          <a:effectLst>
            <a:outerShdw blurRad="1143000" dist="118665" dir="54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endParaRPr sz="864" b="0" i="0">
              <a:latin typeface="Urbana Light" pitchFamily="2" charset="77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7C085E0-B743-B34D-A025-3255936A9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274637"/>
            <a:ext cx="10972800" cy="108275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sz="4010" b="0" i="1">
                <a:solidFill>
                  <a:schemeClr val="bg1"/>
                </a:solidFill>
                <a:latin typeface="Urbana Medium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906EF32-F02D-F54D-AC59-3D7EE2B3F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356" y="1777765"/>
            <a:ext cx="11075934" cy="478420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kumimoji="0" lang="en-US" sz="2406" b="0" i="1" u="none" strike="noStrike" cap="none" spc="0" normalizeH="0" baseline="0" dirty="0" smtClean="0">
                <a:ln>
                  <a:noFill/>
                </a:ln>
                <a:solidFill>
                  <a:srgbClr val="5A8A39"/>
                </a:solidFill>
                <a:effectLst/>
                <a:uFillTx/>
                <a:latin typeface="Urbana Medium" pitchFamily="2" charset="77"/>
                <a:ea typeface="Urbana Medium" pitchFamily="2" charset="77"/>
                <a:cs typeface="Urbana Medium" pitchFamily="2" charset="77"/>
                <a:sym typeface="Calibri"/>
              </a:defRPr>
            </a:lvl1pPr>
            <a:lvl2pPr marL="275352" indent="-265802">
              <a:tabLst/>
              <a:defRPr sz="2406" b="0" i="0">
                <a:solidFill>
                  <a:srgbClr val="5A8A39"/>
                </a:solidFill>
                <a:latin typeface="Urbana Medium" pitchFamily="2" charset="77"/>
              </a:defRPr>
            </a:lvl2pPr>
            <a:lvl3pPr marL="518871" indent="-286493">
              <a:tabLst/>
              <a:defRPr sz="2406" b="0" i="0">
                <a:solidFill>
                  <a:srgbClr val="5A8A39"/>
                </a:solidFill>
                <a:latin typeface="Urbana Medium" pitchFamily="2" charset="77"/>
              </a:defRPr>
            </a:lvl3pPr>
            <a:lvl4pPr marL="806956" indent="-353341">
              <a:tabLst/>
              <a:defRPr sz="2406" b="0" i="0">
                <a:solidFill>
                  <a:srgbClr val="5A8A39"/>
                </a:solidFill>
                <a:latin typeface="Urbana Medium" pitchFamily="2" charset="77"/>
              </a:defRPr>
            </a:lvl4pPr>
            <a:lvl5pPr marL="1117323" indent="-310368">
              <a:tabLst/>
              <a:defRPr sz="2406" b="0" i="0">
                <a:solidFill>
                  <a:srgbClr val="5A8A39"/>
                </a:solidFill>
                <a:latin typeface="Urbana Medium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89800546"/>
      </p:ext>
    </p:extLst>
  </p:cSld>
  <p:clrMapOvr>
    <a:masterClrMapping/>
  </p:clrMapOvr>
  <p:transition spd="med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ext Slide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6F440BA-5C49-D446-ACF8-EC52B0FFAE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83847" b="-1"/>
          <a:stretch/>
        </p:blipFill>
        <p:spPr>
          <a:xfrm>
            <a:off x="137946" y="134839"/>
            <a:ext cx="11906072" cy="69004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8757296A-0120-1340-916B-470CA52A16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7346" y="1616149"/>
            <a:ext cx="11467270" cy="43806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34956" indent="-334956">
              <a:lnSpc>
                <a:spcPct val="110000"/>
              </a:lnSpc>
              <a:buFont typeface="Arial" panose="020B0604020202020204" pitchFamily="34" charset="0"/>
              <a:buChar char="•"/>
              <a:defRPr sz="2344" spc="-146" baseline="0">
                <a:solidFill>
                  <a:schemeClr val="tx1"/>
                </a:solidFill>
                <a:latin typeface="Formular" panose="02000000000000000000" pitchFamily="2" charset="77"/>
              </a:defRPr>
            </a:lvl1pPr>
            <a:lvl2pPr marL="781564" indent="-334956">
              <a:buFont typeface="Arial" panose="020B0604020202020204" pitchFamily="34" charset="0"/>
              <a:buChar char="•"/>
              <a:defRPr sz="1954" spc="-146">
                <a:solidFill>
                  <a:schemeClr val="tx1"/>
                </a:solidFill>
                <a:latin typeface="Formular" panose="02000000000000000000" pitchFamily="2" charset="77"/>
              </a:defRPr>
            </a:lvl2pPr>
            <a:lvl3pPr marL="1172346" indent="-279130">
              <a:buFont typeface="Arial" panose="020B0604020202020204" pitchFamily="34" charset="0"/>
              <a:buChar char="•"/>
              <a:defRPr sz="1759" spc="0">
                <a:solidFill>
                  <a:schemeClr val="tx1"/>
                </a:solidFill>
                <a:latin typeface="Formular" panose="02000000000000000000" pitchFamily="2" charset="77"/>
              </a:defRPr>
            </a:lvl3pPr>
            <a:lvl4pPr marL="1618954" indent="-279130">
              <a:buFont typeface="Arial" panose="020B0604020202020204" pitchFamily="34" charset="0"/>
              <a:buChar char="•"/>
              <a:defRPr sz="1563" spc="0">
                <a:solidFill>
                  <a:schemeClr val="tx1"/>
                </a:solidFill>
                <a:latin typeface="Formular" panose="02000000000000000000" pitchFamily="2" charset="77"/>
              </a:defRPr>
            </a:lvl4pPr>
            <a:lvl5pPr marL="2065563" indent="-279130">
              <a:buFont typeface="Arial" panose="020B0604020202020204" pitchFamily="34" charset="0"/>
              <a:buChar char="•"/>
              <a:defRPr sz="1368" spc="0">
                <a:latin typeface="Formular" panose="02000000000000000000" pitchFamily="2" charset="77"/>
              </a:defRPr>
            </a:lvl5pPr>
            <a:lvl6pPr>
              <a:defRPr sz="1172">
                <a:latin typeface="+mj-lt"/>
              </a:defRPr>
            </a:lvl6pPr>
            <a:lvl7pPr>
              <a:defRPr sz="977"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3E411-D1D2-0144-BF45-9C68C8B72C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7945" y="450397"/>
            <a:ext cx="11906071" cy="49244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893216" rtl="0" eaLnBrk="1" latinLnBrk="0" hangingPunct="1">
              <a:lnSpc>
                <a:spcPct val="80000"/>
              </a:lnSpc>
              <a:spcBef>
                <a:spcPts val="977"/>
              </a:spcBef>
              <a:buFont typeface="Arial" panose="020B0604020202020204" pitchFamily="34" charset="0"/>
              <a:buNone/>
              <a:defRPr lang="nl-NL" sz="3907" kern="1200" spc="-245" baseline="0" dirty="0">
                <a:solidFill>
                  <a:schemeClr val="tx1"/>
                </a:solidFill>
                <a:latin typeface="Formular" panose="02000000000000000000" pitchFamily="2" charset="77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l" defTabSz="893216" rtl="0" eaLnBrk="1" latinLnBrk="0" hangingPunct="1">
              <a:lnSpc>
                <a:spcPct val="80000"/>
              </a:lnSpc>
              <a:spcBef>
                <a:spcPts val="977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2F5C514-A40E-1B45-B9A1-07D89BBAAF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3878"/>
          <a:stretch/>
        </p:blipFill>
        <p:spPr>
          <a:xfrm>
            <a:off x="137948" y="6296025"/>
            <a:ext cx="11906072" cy="1115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833CBC7-9089-0042-A88D-7C8ED8DAE2B8}"/>
              </a:ext>
            </a:extLst>
          </p:cNvPr>
          <p:cNvSpPr txBox="1"/>
          <p:nvPr userDrawn="1"/>
        </p:nvSpPr>
        <p:spPr>
          <a:xfrm>
            <a:off x="137946" y="6507719"/>
            <a:ext cx="304363" cy="2104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l-NL" sz="1368" b="1" dirty="0"/>
              <a:t>TRG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DD259D-34C0-EC4D-B50F-CE58CA678AA2}"/>
              </a:ext>
            </a:extLst>
          </p:cNvPr>
          <p:cNvSpPr txBox="1"/>
          <p:nvPr userDrawn="1"/>
        </p:nvSpPr>
        <p:spPr>
          <a:xfrm>
            <a:off x="11720079" y="6507719"/>
            <a:ext cx="333977" cy="2110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6AC2E672-F5D7-0E41-9FDA-5D0BB4712E18}" type="slidenum">
              <a:rPr lang="nl-NL" sz="1368" b="1" smtClean="0"/>
              <a:pPr algn="r"/>
              <a:t>‹nr.›</a:t>
            </a:fld>
            <a:endParaRPr lang="nl-NL" sz="1368" b="1" dirty="0"/>
          </a:p>
        </p:txBody>
      </p:sp>
    </p:spTree>
    <p:extLst>
      <p:ext uri="{BB962C8B-B14F-4D97-AF65-F5344CB8AC3E}">
        <p14:creationId xmlns:p14="http://schemas.microsoft.com/office/powerpoint/2010/main" val="2270986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ze_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">
            <a:extLst>
              <a:ext uri="{FF2B5EF4-FFF2-40B4-BE49-F238E27FC236}">
                <a16:creationId xmlns:a16="http://schemas.microsoft.com/office/drawing/2014/main" id="{5D129C96-B7CF-4440-A54B-A6ED5296EB95}"/>
              </a:ext>
            </a:extLst>
          </p:cNvPr>
          <p:cNvSpPr/>
          <p:nvPr userDrawn="1"/>
        </p:nvSpPr>
        <p:spPr>
          <a:xfrm flipV="1">
            <a:off x="-781" y="0"/>
            <a:ext cx="12192781" cy="1190481"/>
          </a:xfrm>
          <a:prstGeom prst="rect">
            <a:avLst/>
          </a:prstGeom>
          <a:gradFill>
            <a:gsLst>
              <a:gs pos="0">
                <a:srgbClr val="B5292F"/>
              </a:gs>
              <a:gs pos="100000">
                <a:srgbClr val="EF5C85"/>
              </a:gs>
            </a:gsLst>
            <a:lin ang="0" scaled="0"/>
          </a:gradFill>
          <a:ln w="12700">
            <a:miter lim="400000"/>
          </a:ln>
          <a:effectLst>
            <a:outerShdw blurRad="304800" dist="118665" dir="5400000" rotWithShape="0">
              <a:srgbClr val="000000">
                <a:alpha val="10000"/>
              </a:srgbClr>
            </a:outerShdw>
          </a:effectLst>
        </p:spPr>
        <p:txBody>
          <a:bodyPr tIns="44661" bIns="44661" anchor="ctr"/>
          <a:lstStyle/>
          <a:p>
            <a:pPr lvl="0" algn="ctr"/>
            <a:endParaRPr sz="864" b="0" i="1" dirty="0">
              <a:latin typeface="Urbana LightItalic" pitchFamily="2" charset="77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7C085E0-B743-B34D-A025-3255936A9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61" y="1"/>
            <a:ext cx="11084080" cy="1190481"/>
          </a:xfrm>
          <a:prstGeom prst="rect">
            <a:avLst/>
          </a:prstGeom>
          <a:noFill/>
        </p:spPr>
        <p:txBody>
          <a:bodyPr lIns="0" tIns="0" rIns="0" bIns="0" anchor="ctr">
            <a:noAutofit/>
          </a:bodyPr>
          <a:lstStyle>
            <a:lvl1pPr algn="l">
              <a:defRPr sz="4010" b="0" i="0">
                <a:solidFill>
                  <a:schemeClr val="bg1"/>
                </a:solidFill>
                <a:latin typeface="Urbana Medium Italic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NL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906EF32-F02D-F54D-AC59-3D7EE2B3FE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3960" y="1551765"/>
            <a:ext cx="11084081" cy="49449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kumimoji="0" lang="en-US" sz="2406" b="0" i="1" u="none" strike="noStrike" cap="none" spc="0" normalizeH="0" baseline="0" dirty="0" smtClean="0">
                <a:ln>
                  <a:noFill/>
                </a:ln>
                <a:solidFill>
                  <a:srgbClr val="583F90"/>
                </a:solidFill>
                <a:effectLst/>
                <a:uFillTx/>
                <a:latin typeface="Urbana Light Italic" pitchFamily="50" charset="0"/>
                <a:ea typeface="Urbana Light Italic" pitchFamily="50" charset="0"/>
                <a:cs typeface="Urbana Light Italic" pitchFamily="50" charset="0"/>
                <a:sym typeface="Calibri"/>
              </a:defRPr>
            </a:lvl1pPr>
            <a:lvl2pPr marL="275352" indent="-265802">
              <a:tabLst/>
              <a:defRPr sz="2406" b="0" i="1">
                <a:solidFill>
                  <a:srgbClr val="583F90"/>
                </a:solidFill>
                <a:latin typeface="Urbana Light Italic" pitchFamily="50" charset="0"/>
              </a:defRPr>
            </a:lvl2pPr>
            <a:lvl3pPr marL="518871" indent="-286493">
              <a:tabLst/>
              <a:defRPr sz="2406" b="0" i="1">
                <a:solidFill>
                  <a:srgbClr val="583F90"/>
                </a:solidFill>
                <a:latin typeface="Urbana Light Italic" pitchFamily="50" charset="0"/>
              </a:defRPr>
            </a:lvl3pPr>
            <a:lvl4pPr marL="806956" indent="-353341">
              <a:tabLst/>
              <a:defRPr sz="2406" b="0" i="1">
                <a:solidFill>
                  <a:srgbClr val="583F90"/>
                </a:solidFill>
                <a:latin typeface="Urbana Light Italic" pitchFamily="50" charset="0"/>
              </a:defRPr>
            </a:lvl4pPr>
            <a:lvl5pPr marL="4775" indent="0">
              <a:buNone/>
              <a:tabLst/>
              <a:defRPr sz="2807" b="0" i="1">
                <a:solidFill>
                  <a:srgbClr val="583F90"/>
                </a:solidFill>
                <a:latin typeface="Urbana Light Italic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78429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4.xml"/><Relationship Id="rId18" Type="http://schemas.openxmlformats.org/officeDocument/2006/relationships/slideLayout" Target="../slideLayouts/slideLayout59.xml"/><Relationship Id="rId26" Type="http://schemas.openxmlformats.org/officeDocument/2006/relationships/slideLayout" Target="../slideLayouts/slideLayout67.xml"/><Relationship Id="rId39" Type="http://schemas.openxmlformats.org/officeDocument/2006/relationships/slideLayout" Target="../slideLayouts/slideLayout80.xml"/><Relationship Id="rId21" Type="http://schemas.openxmlformats.org/officeDocument/2006/relationships/slideLayout" Target="../slideLayouts/slideLayout62.xml"/><Relationship Id="rId34" Type="http://schemas.openxmlformats.org/officeDocument/2006/relationships/slideLayout" Target="../slideLayouts/slideLayout75.xml"/><Relationship Id="rId42" Type="http://schemas.openxmlformats.org/officeDocument/2006/relationships/slideLayout" Target="../slideLayouts/slideLayout83.xml"/><Relationship Id="rId47" Type="http://schemas.openxmlformats.org/officeDocument/2006/relationships/slideLayout" Target="../slideLayouts/slideLayout88.xml"/><Relationship Id="rId7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3.xml"/><Relationship Id="rId16" Type="http://schemas.openxmlformats.org/officeDocument/2006/relationships/slideLayout" Target="../slideLayouts/slideLayout57.xml"/><Relationship Id="rId29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52.xml"/><Relationship Id="rId24" Type="http://schemas.openxmlformats.org/officeDocument/2006/relationships/slideLayout" Target="../slideLayouts/slideLayout65.xml"/><Relationship Id="rId32" Type="http://schemas.openxmlformats.org/officeDocument/2006/relationships/slideLayout" Target="../slideLayouts/slideLayout73.xml"/><Relationship Id="rId37" Type="http://schemas.openxmlformats.org/officeDocument/2006/relationships/slideLayout" Target="../slideLayouts/slideLayout78.xml"/><Relationship Id="rId40" Type="http://schemas.openxmlformats.org/officeDocument/2006/relationships/slideLayout" Target="../slideLayouts/slideLayout81.xml"/><Relationship Id="rId45" Type="http://schemas.openxmlformats.org/officeDocument/2006/relationships/slideLayout" Target="../slideLayouts/slideLayout86.xml"/><Relationship Id="rId5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56.xml"/><Relationship Id="rId23" Type="http://schemas.openxmlformats.org/officeDocument/2006/relationships/slideLayout" Target="../slideLayouts/slideLayout64.xml"/><Relationship Id="rId28" Type="http://schemas.openxmlformats.org/officeDocument/2006/relationships/slideLayout" Target="../slideLayouts/slideLayout69.xml"/><Relationship Id="rId36" Type="http://schemas.openxmlformats.org/officeDocument/2006/relationships/slideLayout" Target="../slideLayouts/slideLayout77.xml"/><Relationship Id="rId49" Type="http://schemas.openxmlformats.org/officeDocument/2006/relationships/theme" Target="../theme/theme2.xml"/><Relationship Id="rId10" Type="http://schemas.openxmlformats.org/officeDocument/2006/relationships/slideLayout" Target="../slideLayouts/slideLayout51.xml"/><Relationship Id="rId19" Type="http://schemas.openxmlformats.org/officeDocument/2006/relationships/slideLayout" Target="../slideLayouts/slideLayout60.xml"/><Relationship Id="rId31" Type="http://schemas.openxmlformats.org/officeDocument/2006/relationships/slideLayout" Target="../slideLayouts/slideLayout72.xml"/><Relationship Id="rId44" Type="http://schemas.openxmlformats.org/officeDocument/2006/relationships/slideLayout" Target="../slideLayouts/slideLayout85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Relationship Id="rId22" Type="http://schemas.openxmlformats.org/officeDocument/2006/relationships/slideLayout" Target="../slideLayouts/slideLayout63.xml"/><Relationship Id="rId27" Type="http://schemas.openxmlformats.org/officeDocument/2006/relationships/slideLayout" Target="../slideLayouts/slideLayout68.xml"/><Relationship Id="rId30" Type="http://schemas.openxmlformats.org/officeDocument/2006/relationships/slideLayout" Target="../slideLayouts/slideLayout71.xml"/><Relationship Id="rId35" Type="http://schemas.openxmlformats.org/officeDocument/2006/relationships/slideLayout" Target="../slideLayouts/slideLayout76.xml"/><Relationship Id="rId43" Type="http://schemas.openxmlformats.org/officeDocument/2006/relationships/slideLayout" Target="../slideLayouts/slideLayout84.xml"/><Relationship Id="rId48" Type="http://schemas.openxmlformats.org/officeDocument/2006/relationships/slideLayout" Target="../slideLayouts/slideLayout89.xml"/><Relationship Id="rId8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8.xml"/><Relationship Id="rId25" Type="http://schemas.openxmlformats.org/officeDocument/2006/relationships/slideLayout" Target="../slideLayouts/slideLayout66.xml"/><Relationship Id="rId33" Type="http://schemas.openxmlformats.org/officeDocument/2006/relationships/slideLayout" Target="../slideLayouts/slideLayout74.xml"/><Relationship Id="rId38" Type="http://schemas.openxmlformats.org/officeDocument/2006/relationships/slideLayout" Target="../slideLayouts/slideLayout79.xml"/><Relationship Id="rId46" Type="http://schemas.openxmlformats.org/officeDocument/2006/relationships/slideLayout" Target="../slideLayouts/slideLayout87.xml"/><Relationship Id="rId20" Type="http://schemas.openxmlformats.org/officeDocument/2006/relationships/slideLayout" Target="../slideLayouts/slideLayout61.xml"/><Relationship Id="rId41" Type="http://schemas.openxmlformats.org/officeDocument/2006/relationships/slideLayout" Target="../slideLayouts/slideLayout82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038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  <p:sldLayoutId id="2147483872" r:id="rId12"/>
    <p:sldLayoutId id="2147483873" r:id="rId13"/>
    <p:sldLayoutId id="2147483874" r:id="rId14"/>
    <p:sldLayoutId id="2147483875" r:id="rId15"/>
    <p:sldLayoutId id="2147483876" r:id="rId16"/>
    <p:sldLayoutId id="2147483877" r:id="rId17"/>
    <p:sldLayoutId id="2147483878" r:id="rId18"/>
    <p:sldLayoutId id="2147483879" r:id="rId19"/>
    <p:sldLayoutId id="2147483880" r:id="rId20"/>
    <p:sldLayoutId id="2147483881" r:id="rId21"/>
    <p:sldLayoutId id="2147483882" r:id="rId22"/>
    <p:sldLayoutId id="2147483883" r:id="rId23"/>
    <p:sldLayoutId id="2147483884" r:id="rId24"/>
    <p:sldLayoutId id="2147483885" r:id="rId25"/>
    <p:sldLayoutId id="2147483886" r:id="rId26"/>
    <p:sldLayoutId id="2147483887" r:id="rId27"/>
    <p:sldLayoutId id="2147483888" r:id="rId28"/>
    <p:sldLayoutId id="2147483889" r:id="rId29"/>
    <p:sldLayoutId id="2147483890" r:id="rId30"/>
    <p:sldLayoutId id="2147483891" r:id="rId31"/>
    <p:sldLayoutId id="2147483892" r:id="rId32"/>
    <p:sldLayoutId id="2147483893" r:id="rId33"/>
    <p:sldLayoutId id="2147483894" r:id="rId34"/>
    <p:sldLayoutId id="2147483895" r:id="rId35"/>
    <p:sldLayoutId id="2147483896" r:id="rId36"/>
    <p:sldLayoutId id="2147483897" r:id="rId37"/>
    <p:sldLayoutId id="2147483898" r:id="rId38"/>
    <p:sldLayoutId id="2147483899" r:id="rId39"/>
    <p:sldLayoutId id="2147483900" r:id="rId40"/>
    <p:sldLayoutId id="2147483901" r:id="rId4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bg1"/>
          </a:solidFill>
          <a:latin typeface="Urbana Medium Italic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0366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  <p:sldLayoutId id="2147483914" r:id="rId12"/>
    <p:sldLayoutId id="2147483915" r:id="rId13"/>
    <p:sldLayoutId id="2147483916" r:id="rId14"/>
    <p:sldLayoutId id="2147483917" r:id="rId15"/>
    <p:sldLayoutId id="2147483918" r:id="rId16"/>
    <p:sldLayoutId id="2147483919" r:id="rId17"/>
    <p:sldLayoutId id="2147483920" r:id="rId18"/>
    <p:sldLayoutId id="2147483921" r:id="rId19"/>
    <p:sldLayoutId id="2147483922" r:id="rId20"/>
    <p:sldLayoutId id="2147483923" r:id="rId21"/>
    <p:sldLayoutId id="2147483924" r:id="rId22"/>
    <p:sldLayoutId id="2147483925" r:id="rId23"/>
    <p:sldLayoutId id="2147483926" r:id="rId24"/>
    <p:sldLayoutId id="2147483927" r:id="rId25"/>
    <p:sldLayoutId id="2147483928" r:id="rId26"/>
    <p:sldLayoutId id="2147483929" r:id="rId27"/>
    <p:sldLayoutId id="2147483930" r:id="rId28"/>
    <p:sldLayoutId id="2147483931" r:id="rId29"/>
    <p:sldLayoutId id="2147483932" r:id="rId30"/>
    <p:sldLayoutId id="2147483933" r:id="rId31"/>
    <p:sldLayoutId id="2147483934" r:id="rId32"/>
    <p:sldLayoutId id="2147483935" r:id="rId33"/>
    <p:sldLayoutId id="2147483936" r:id="rId34"/>
    <p:sldLayoutId id="2147483937" r:id="rId35"/>
    <p:sldLayoutId id="2147483938" r:id="rId36"/>
    <p:sldLayoutId id="2147483939" r:id="rId37"/>
    <p:sldLayoutId id="2147483940" r:id="rId38"/>
    <p:sldLayoutId id="2147483941" r:id="rId39"/>
    <p:sldLayoutId id="2147483942" r:id="rId40"/>
    <p:sldLayoutId id="2147483943" r:id="rId41"/>
    <p:sldLayoutId id="2147483944" r:id="rId42"/>
    <p:sldLayoutId id="2147483945" r:id="rId43"/>
    <p:sldLayoutId id="2147483946" r:id="rId44"/>
    <p:sldLayoutId id="2147483947" r:id="rId45"/>
    <p:sldLayoutId id="2147483948" r:id="rId46"/>
    <p:sldLayoutId id="2147483949" r:id="rId47"/>
    <p:sldLayoutId id="2147483950" r:id="rId48"/>
  </p:sldLayoutIdLst>
  <p:transition spd="med"/>
  <p:txStyles>
    <p:titleStyle>
      <a:lvl1pPr marL="0" marR="0" indent="0" algn="l" defTabSz="89330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98" b="0" i="0" u="none" strike="noStrike" cap="all" spc="0" baseline="0">
          <a:ln>
            <a:noFill/>
          </a:ln>
          <a:solidFill>
            <a:srgbClr val="FFFFFF"/>
          </a:solidFill>
          <a:uFillTx/>
          <a:latin typeface="Urbana Medium"/>
          <a:ea typeface="Urbana Medium"/>
          <a:cs typeface="Urbana Medium"/>
          <a:sym typeface="Urbana Medium"/>
        </a:defRPr>
      </a:lvl1pPr>
      <a:lvl2pPr marL="0" marR="0" indent="0" algn="l" defTabSz="89330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98" b="0" i="0" u="none" strike="noStrike" cap="all" spc="0" baseline="0">
          <a:ln>
            <a:noFill/>
          </a:ln>
          <a:solidFill>
            <a:srgbClr val="FFFFFF"/>
          </a:solidFill>
          <a:uFillTx/>
          <a:latin typeface="Urbana Medium"/>
          <a:ea typeface="Urbana Medium"/>
          <a:cs typeface="Urbana Medium"/>
          <a:sym typeface="Urbana Medium"/>
        </a:defRPr>
      </a:lvl2pPr>
      <a:lvl3pPr marL="0" marR="0" indent="0" algn="l" defTabSz="89330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98" b="0" i="0" u="none" strike="noStrike" cap="all" spc="0" baseline="0">
          <a:ln>
            <a:noFill/>
          </a:ln>
          <a:solidFill>
            <a:srgbClr val="FFFFFF"/>
          </a:solidFill>
          <a:uFillTx/>
          <a:latin typeface="Urbana Medium"/>
          <a:ea typeface="Urbana Medium"/>
          <a:cs typeface="Urbana Medium"/>
          <a:sym typeface="Urbana Medium"/>
        </a:defRPr>
      </a:lvl3pPr>
      <a:lvl4pPr marL="0" marR="0" indent="0" algn="l" defTabSz="89330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98" b="0" i="0" u="none" strike="noStrike" cap="all" spc="0" baseline="0">
          <a:ln>
            <a:noFill/>
          </a:ln>
          <a:solidFill>
            <a:srgbClr val="FFFFFF"/>
          </a:solidFill>
          <a:uFillTx/>
          <a:latin typeface="Urbana Medium"/>
          <a:ea typeface="Urbana Medium"/>
          <a:cs typeface="Urbana Medium"/>
          <a:sym typeface="Urbana Medium"/>
        </a:defRPr>
      </a:lvl4pPr>
      <a:lvl5pPr marL="0" marR="0" indent="0" algn="l" defTabSz="89330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98" b="0" i="0" u="none" strike="noStrike" cap="all" spc="0" baseline="0">
          <a:ln>
            <a:noFill/>
          </a:ln>
          <a:solidFill>
            <a:srgbClr val="FFFFFF"/>
          </a:solidFill>
          <a:uFillTx/>
          <a:latin typeface="Urbana Medium"/>
          <a:ea typeface="Urbana Medium"/>
          <a:cs typeface="Urbana Medium"/>
          <a:sym typeface="Urbana Medium"/>
        </a:defRPr>
      </a:lvl5pPr>
      <a:lvl6pPr marL="0" marR="0" indent="0" algn="l" defTabSz="89330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98" b="0" i="0" u="none" strike="noStrike" cap="all" spc="0" baseline="0">
          <a:ln>
            <a:noFill/>
          </a:ln>
          <a:solidFill>
            <a:srgbClr val="FFFFFF"/>
          </a:solidFill>
          <a:uFillTx/>
          <a:latin typeface="Urbana Medium"/>
          <a:ea typeface="Urbana Medium"/>
          <a:cs typeface="Urbana Medium"/>
          <a:sym typeface="Urbana Medium"/>
        </a:defRPr>
      </a:lvl6pPr>
      <a:lvl7pPr marL="0" marR="0" indent="0" algn="l" defTabSz="89330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98" b="0" i="0" u="none" strike="noStrike" cap="all" spc="0" baseline="0">
          <a:ln>
            <a:noFill/>
          </a:ln>
          <a:solidFill>
            <a:srgbClr val="FFFFFF"/>
          </a:solidFill>
          <a:uFillTx/>
          <a:latin typeface="Urbana Medium"/>
          <a:ea typeface="Urbana Medium"/>
          <a:cs typeface="Urbana Medium"/>
          <a:sym typeface="Urbana Medium"/>
        </a:defRPr>
      </a:lvl7pPr>
      <a:lvl8pPr marL="0" marR="0" indent="0" algn="l" defTabSz="89330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98" b="0" i="0" u="none" strike="noStrike" cap="all" spc="0" baseline="0">
          <a:ln>
            <a:noFill/>
          </a:ln>
          <a:solidFill>
            <a:srgbClr val="FFFFFF"/>
          </a:solidFill>
          <a:uFillTx/>
          <a:latin typeface="Urbana Medium"/>
          <a:ea typeface="Urbana Medium"/>
          <a:cs typeface="Urbana Medium"/>
          <a:sym typeface="Urbana Medium"/>
        </a:defRPr>
      </a:lvl8pPr>
      <a:lvl9pPr marL="0" marR="0" indent="0" algn="l" defTabSz="89330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98" b="0" i="0" u="none" strike="noStrike" cap="all" spc="0" baseline="0">
          <a:ln>
            <a:noFill/>
          </a:ln>
          <a:solidFill>
            <a:srgbClr val="FFFFFF"/>
          </a:solidFill>
          <a:uFillTx/>
          <a:latin typeface="Urbana Medium"/>
          <a:ea typeface="Urbana Medium"/>
          <a:cs typeface="Urbana Medium"/>
          <a:sym typeface="Urbana Medium"/>
        </a:defRPr>
      </a:lvl9pPr>
    </p:titleStyle>
    <p:bodyStyle>
      <a:lvl1pPr marL="223327" marR="0" indent="-223327" algn="l" defTabSz="893308" rtl="0" latinLnBrk="0">
        <a:lnSpc>
          <a:spcPct val="90000"/>
        </a:lnSpc>
        <a:spcBef>
          <a:spcPts val="977"/>
        </a:spcBef>
        <a:spcAft>
          <a:spcPts val="0"/>
        </a:spcAft>
        <a:buClrTx/>
        <a:buSzPct val="100000"/>
        <a:buFont typeface="Arial"/>
        <a:buChar char="•"/>
        <a:tabLst/>
        <a:defRPr sz="2735" b="0" i="0" u="none" strike="noStrike" cap="none" spc="0" baseline="0">
          <a:ln>
            <a:noFill/>
          </a:ln>
          <a:solidFill>
            <a:srgbClr val="000000"/>
          </a:solidFill>
          <a:uFillTx/>
          <a:latin typeface="Urbana Light" pitchFamily="2" charset="77"/>
          <a:ea typeface="+mn-ea"/>
          <a:cs typeface="+mn-cs"/>
          <a:sym typeface="Calibri"/>
        </a:defRPr>
      </a:lvl1pPr>
      <a:lvl2pPr marL="483875" marR="0" indent="-260548" algn="l" defTabSz="893308" rtl="0" latinLnBrk="0">
        <a:lnSpc>
          <a:spcPct val="90000"/>
        </a:lnSpc>
        <a:spcBef>
          <a:spcPts val="977"/>
        </a:spcBef>
        <a:spcAft>
          <a:spcPts val="0"/>
        </a:spcAft>
        <a:buClrTx/>
        <a:buSzPct val="100000"/>
        <a:buFont typeface="Arial"/>
        <a:buChar char="•"/>
        <a:tabLst/>
        <a:defRPr sz="2735" b="0" i="0" u="none" strike="noStrike" cap="none" spc="0" baseline="0">
          <a:ln>
            <a:noFill/>
          </a:ln>
          <a:solidFill>
            <a:srgbClr val="000000"/>
          </a:solidFill>
          <a:uFillTx/>
          <a:latin typeface="Urbana Light" pitchFamily="2" charset="77"/>
          <a:ea typeface="+mn-ea"/>
          <a:cs typeface="+mn-cs"/>
          <a:sym typeface="Calibri"/>
        </a:defRPr>
      </a:lvl2pPr>
      <a:lvl3pPr marL="759311" marR="0" indent="-312657" algn="l" defTabSz="893308" rtl="0" latinLnBrk="0">
        <a:lnSpc>
          <a:spcPct val="90000"/>
        </a:lnSpc>
        <a:spcBef>
          <a:spcPts val="977"/>
        </a:spcBef>
        <a:spcAft>
          <a:spcPts val="0"/>
        </a:spcAft>
        <a:buClrTx/>
        <a:buSzPct val="100000"/>
        <a:buFont typeface="Arial"/>
        <a:buChar char="•"/>
        <a:tabLst/>
        <a:defRPr sz="2735" b="0" i="0" u="none" strike="noStrike" cap="none" spc="0" baseline="0">
          <a:ln>
            <a:noFill/>
          </a:ln>
          <a:solidFill>
            <a:srgbClr val="000000"/>
          </a:solidFill>
          <a:uFillTx/>
          <a:latin typeface="Urbana Light" pitchFamily="2" charset="77"/>
          <a:ea typeface="+mn-ea"/>
          <a:cs typeface="+mn-cs"/>
          <a:sym typeface="Calibri"/>
        </a:defRPr>
      </a:lvl3pPr>
      <a:lvl4pPr marL="1017378" marR="0" indent="-347398" algn="l" defTabSz="893308" rtl="0" latinLnBrk="0">
        <a:lnSpc>
          <a:spcPct val="90000"/>
        </a:lnSpc>
        <a:spcBef>
          <a:spcPts val="977"/>
        </a:spcBef>
        <a:spcAft>
          <a:spcPts val="0"/>
        </a:spcAft>
        <a:buClrTx/>
        <a:buSzPct val="100000"/>
        <a:buFont typeface="Arial"/>
        <a:buChar char="•"/>
        <a:tabLst/>
        <a:defRPr sz="2735" b="0" i="0" u="none" strike="noStrike" cap="none" spc="0" baseline="0">
          <a:ln>
            <a:noFill/>
          </a:ln>
          <a:solidFill>
            <a:srgbClr val="000000"/>
          </a:solidFill>
          <a:uFillTx/>
          <a:latin typeface="Urbana Light" pitchFamily="2" charset="77"/>
          <a:ea typeface="+mn-ea"/>
          <a:cs typeface="+mn-cs"/>
          <a:sym typeface="Calibri"/>
        </a:defRPr>
      </a:lvl4pPr>
      <a:lvl5pPr marL="1240705" marR="0" indent="-347398" algn="l" defTabSz="893308" rtl="0" latinLnBrk="0">
        <a:lnSpc>
          <a:spcPct val="90000"/>
        </a:lnSpc>
        <a:spcBef>
          <a:spcPts val="977"/>
        </a:spcBef>
        <a:spcAft>
          <a:spcPts val="0"/>
        </a:spcAft>
        <a:buClrTx/>
        <a:buSzPct val="100000"/>
        <a:buFont typeface="Arial"/>
        <a:buChar char="•"/>
        <a:tabLst/>
        <a:defRPr sz="2735" b="0" i="0" u="none" strike="noStrike" cap="none" spc="0" baseline="0">
          <a:ln>
            <a:noFill/>
          </a:ln>
          <a:solidFill>
            <a:srgbClr val="000000"/>
          </a:solidFill>
          <a:uFillTx/>
          <a:latin typeface="Urbana Light" pitchFamily="2" charset="77"/>
          <a:ea typeface="+mn-ea"/>
          <a:cs typeface="+mn-cs"/>
          <a:sym typeface="Calibri"/>
        </a:defRPr>
      </a:lvl5pPr>
      <a:lvl6pPr marL="1464033" marR="0" indent="-347398" algn="l" defTabSz="893308" rtl="0" latinLnBrk="0">
        <a:lnSpc>
          <a:spcPct val="90000"/>
        </a:lnSpc>
        <a:spcBef>
          <a:spcPts val="977"/>
        </a:spcBef>
        <a:spcAft>
          <a:spcPts val="0"/>
        </a:spcAft>
        <a:buClrTx/>
        <a:buSzPct val="100000"/>
        <a:buFont typeface="Arial"/>
        <a:buChar char="•"/>
        <a:tabLst/>
        <a:defRPr sz="273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1687360" marR="0" indent="-347398" algn="l" defTabSz="893308" rtl="0" latinLnBrk="0">
        <a:lnSpc>
          <a:spcPct val="90000"/>
        </a:lnSpc>
        <a:spcBef>
          <a:spcPts val="977"/>
        </a:spcBef>
        <a:spcAft>
          <a:spcPts val="0"/>
        </a:spcAft>
        <a:buClrTx/>
        <a:buSzPct val="100000"/>
        <a:buFont typeface="Arial"/>
        <a:buChar char="•"/>
        <a:tabLst/>
        <a:defRPr sz="273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1910687" marR="0" indent="-347398" algn="l" defTabSz="893308" rtl="0" latinLnBrk="0">
        <a:lnSpc>
          <a:spcPct val="90000"/>
        </a:lnSpc>
        <a:spcBef>
          <a:spcPts val="977"/>
        </a:spcBef>
        <a:spcAft>
          <a:spcPts val="0"/>
        </a:spcAft>
        <a:buClrTx/>
        <a:buSzPct val="100000"/>
        <a:buFont typeface="Arial"/>
        <a:buChar char="•"/>
        <a:tabLst/>
        <a:defRPr sz="273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2134013" marR="0" indent="-347398" algn="l" defTabSz="893308" rtl="0" latinLnBrk="0">
        <a:lnSpc>
          <a:spcPct val="90000"/>
        </a:lnSpc>
        <a:spcBef>
          <a:spcPts val="977"/>
        </a:spcBef>
        <a:spcAft>
          <a:spcPts val="0"/>
        </a:spcAft>
        <a:buClrTx/>
        <a:buSzPct val="100000"/>
        <a:buFont typeface="Arial"/>
        <a:buChar char="•"/>
        <a:tabLst/>
        <a:defRPr sz="2735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89330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72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223327" algn="r" defTabSz="89330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72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446654" algn="r" defTabSz="89330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72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669981" algn="r" defTabSz="89330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72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893308" algn="r" defTabSz="89330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72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1116635" algn="r" defTabSz="89330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72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1339962" algn="r" defTabSz="89330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72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1563289" algn="r" defTabSz="89330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72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1786616" algn="r" defTabSz="89330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72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75">
          <p15:clr>
            <a:srgbClr val="F26B43"/>
          </p15:clr>
        </p15:guide>
        <p15:guide id="2" orient="horz" pos="748">
          <p15:clr>
            <a:srgbClr val="F26B43"/>
          </p15:clr>
        </p15:guide>
        <p15:guide id="3" pos="340">
          <p15:clr>
            <a:srgbClr val="F26B43"/>
          </p15:clr>
        </p15:guide>
        <p15:guide id="4" pos="7143">
          <p15:clr>
            <a:srgbClr val="F26B43"/>
          </p15:clr>
        </p15:guide>
        <p15:guide id="5" pos="3742">
          <p15:clr>
            <a:srgbClr val="F26B43"/>
          </p15:clr>
        </p15:guide>
        <p15:guide id="6" pos="3787">
          <p15:clr>
            <a:srgbClr val="F26B43"/>
          </p15:clr>
        </p15:guide>
        <p15:guide id="7" pos="3696">
          <p15:clr>
            <a:srgbClr val="F26B43"/>
          </p15:clr>
        </p15:guide>
        <p15:guide id="8" pos="4875">
          <p15:clr>
            <a:srgbClr val="F26B43"/>
          </p15:clr>
        </p15:guide>
        <p15:guide id="9" pos="4830">
          <p15:clr>
            <a:srgbClr val="F26B43"/>
          </p15:clr>
        </p15:guide>
        <p15:guide id="10" pos="4921">
          <p15:clr>
            <a:srgbClr val="F26B43"/>
          </p15:clr>
        </p15:guide>
        <p15:guide id="11" pos="2608">
          <p15:clr>
            <a:srgbClr val="F26B43"/>
          </p15:clr>
        </p15:guide>
        <p15:guide id="12" pos="2562">
          <p15:clr>
            <a:srgbClr val="F26B43"/>
          </p15:clr>
        </p15:guide>
        <p15:guide id="13" pos="2653">
          <p15:clr>
            <a:srgbClr val="F26B43"/>
          </p15:clr>
        </p15:guide>
        <p15:guide id="14" orient="horz" pos="408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5DFD4-C3F0-55EF-1509-D1D66DFD9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7" dirty="0"/>
              <a:t>RESULTS MATERIALITY ANALYSIS DFG</a:t>
            </a:r>
            <a:endParaRPr lang="nl-NL" sz="2807" dirty="0"/>
          </a:p>
        </p:txBody>
      </p:sp>
      <p:graphicFrame>
        <p:nvGraphicFramePr>
          <p:cNvPr id="5" name="Grafiek 4">
            <a:extLst>
              <a:ext uri="{FF2B5EF4-FFF2-40B4-BE49-F238E27FC236}">
                <a16:creationId xmlns:a16="http://schemas.microsoft.com/office/drawing/2014/main" id="{8E56164B-10CD-4F2B-976E-F2A58F326A7C}"/>
              </a:ext>
            </a:extLst>
          </p:cNvPr>
          <p:cNvGraphicFramePr>
            <a:graphicFrameLocks/>
          </p:cNvGraphicFramePr>
          <p:nvPr/>
        </p:nvGraphicFramePr>
        <p:xfrm>
          <a:off x="1639165" y="1784181"/>
          <a:ext cx="9394422" cy="46688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hthoek 6">
            <a:extLst>
              <a:ext uri="{FF2B5EF4-FFF2-40B4-BE49-F238E27FC236}">
                <a16:creationId xmlns:a16="http://schemas.microsoft.com/office/drawing/2014/main" id="{0E8E5E79-65CC-E8FB-FAF2-8228B7DDD1EA}"/>
              </a:ext>
            </a:extLst>
          </p:cNvPr>
          <p:cNvSpPr/>
          <p:nvPr/>
        </p:nvSpPr>
        <p:spPr>
          <a:xfrm>
            <a:off x="1543326" y="5705026"/>
            <a:ext cx="7358519" cy="741961"/>
          </a:xfrm>
          <a:prstGeom prst="rect">
            <a:avLst/>
          </a:prstGeom>
          <a:solidFill>
            <a:srgbClr val="FFFFFF"/>
          </a:solidFill>
          <a:ln w="254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672" tIns="91672" rIns="91672" bIns="91672" numCol="1" spcCol="38100" rtlCol="0" anchor="ctr">
            <a:spAutoFit/>
          </a:bodyPr>
          <a:lstStyle/>
          <a:p>
            <a:pPr defTabSz="1833555"/>
            <a:endParaRPr lang="nl-NL" sz="3609">
              <a:latin typeface="Calibri"/>
              <a:cs typeface="Calibri"/>
            </a:endParaRP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AC6A474E-6887-A760-2CEA-9E3E6B4D3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671" y="2221609"/>
            <a:ext cx="3500914" cy="213020"/>
          </a:xfrm>
          <a:prstGeom prst="rect">
            <a:avLst/>
          </a:prstGeom>
        </p:spPr>
      </p:pic>
      <p:sp>
        <p:nvSpPr>
          <p:cNvPr id="12" name="Rechthoek 11">
            <a:extLst>
              <a:ext uri="{FF2B5EF4-FFF2-40B4-BE49-F238E27FC236}">
                <a16:creationId xmlns:a16="http://schemas.microsoft.com/office/drawing/2014/main" id="{DA1A04B5-5127-C261-26CB-E39D83DCA216}"/>
              </a:ext>
            </a:extLst>
          </p:cNvPr>
          <p:cNvSpPr/>
          <p:nvPr/>
        </p:nvSpPr>
        <p:spPr>
          <a:xfrm>
            <a:off x="8822680" y="5147760"/>
            <a:ext cx="2210907" cy="741961"/>
          </a:xfrm>
          <a:prstGeom prst="rect">
            <a:avLst/>
          </a:prstGeom>
          <a:solidFill>
            <a:srgbClr val="FFFFFF">
              <a:alpha val="50196"/>
            </a:srgbClr>
          </a:solidFill>
          <a:ln w="254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672" tIns="91672" rIns="91672" bIns="91672" numCol="1" spcCol="38100" rtlCol="0" anchor="ctr">
            <a:spAutoFit/>
          </a:bodyPr>
          <a:lstStyle/>
          <a:p>
            <a:pPr defTabSz="1833555"/>
            <a:endParaRPr lang="nl-NL" sz="3609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894979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39700" cmpd="sng">
          <a:solidFill>
            <a:schemeClr val="bg2"/>
          </a:solidFill>
          <a:prstDash val="solid"/>
        </a:ln>
      </a:spPr>
      <a:bodyPr rtlCol="0" anchor="ctr"/>
      <a:lstStyle>
        <a:defPPr algn="ctr">
          <a:defRPr>
            <a:solidFill>
              <a:prstClr val="white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Kantoorthema">
  <a:themeElements>
    <a:clrScheme name="Custom 2">
      <a:dk1>
        <a:srgbClr val="0C5A91"/>
      </a:dk1>
      <a:lt1>
        <a:srgbClr val="FFFFFF"/>
      </a:lt1>
      <a:dk2>
        <a:srgbClr val="A7A7A7"/>
      </a:dk2>
      <a:lt2>
        <a:srgbClr val="535353"/>
      </a:lt2>
      <a:accent1>
        <a:srgbClr val="0C5A91"/>
      </a:accent1>
      <a:accent2>
        <a:srgbClr val="378F69"/>
      </a:accent2>
      <a:accent3>
        <a:srgbClr val="D7006C"/>
      </a:accent3>
      <a:accent4>
        <a:srgbClr val="F07E23"/>
      </a:accent4>
      <a:accent5>
        <a:srgbClr val="4C2679"/>
      </a:accent5>
      <a:accent6>
        <a:srgbClr val="088A2B"/>
      </a:accent6>
      <a:hlink>
        <a:srgbClr val="4C2679"/>
      </a:hlink>
      <a:folHlink>
        <a:srgbClr val="FF00FF"/>
      </a:folHlink>
    </a:clrScheme>
    <a:fontScheme name="Kantoorthema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Kantoorthema">
  <a:themeElements>
    <a:clrScheme name="Kantoorthema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Kantoorthema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5d01d1c8-c3d5-4179-8fcf-2dff77d76998">
      <UserInfo>
        <DisplayName>Brit Fopma - Dutch Flower Group</DisplayName>
        <AccountId>12</AccountId>
        <AccountType/>
      </UserInfo>
    </SharedWithUsers>
    <lcf76f155ced4ddcb4097134ff3c332f xmlns="e420c409-5d5f-4ec1-abe4-459a9f8b3e4c">
      <Terms xmlns="http://schemas.microsoft.com/office/infopath/2007/PartnerControls"/>
    </lcf76f155ced4ddcb4097134ff3c332f>
    <TaxCatchAll xmlns="5d01d1c8-c3d5-4179-8fcf-2dff77d7699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35E2A3B15A144184477BAE80BEC374" ma:contentTypeVersion="17" ma:contentTypeDescription="Een nieuw document maken." ma:contentTypeScope="" ma:versionID="67b00423c77fc02db852669ddf9bbb2e">
  <xsd:schema xmlns:xsd="http://www.w3.org/2001/XMLSchema" xmlns:xs="http://www.w3.org/2001/XMLSchema" xmlns:p="http://schemas.microsoft.com/office/2006/metadata/properties" xmlns:ns2="e420c409-5d5f-4ec1-abe4-459a9f8b3e4c" xmlns:ns3="5d01d1c8-c3d5-4179-8fcf-2dff77d76998" targetNamespace="http://schemas.microsoft.com/office/2006/metadata/properties" ma:root="true" ma:fieldsID="449924ad7f1504fc709593b8d6e6c4d2" ns2:_="" ns3:_="">
    <xsd:import namespace="e420c409-5d5f-4ec1-abe4-459a9f8b3e4c"/>
    <xsd:import namespace="5d01d1c8-c3d5-4179-8fcf-2dff77d769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20c409-5d5f-4ec1-abe4-459a9f8b3e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Afbeeldingtags" ma:readOnly="false" ma:fieldId="{5cf76f15-5ced-4ddc-b409-7134ff3c332f}" ma:taxonomyMulti="true" ma:sspId="4f34b5ab-69ee-436e-b280-b6e7125a696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01d1c8-c3d5-4179-8fcf-2dff77d7699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a548a076-2d6b-4d70-bd08-7017aea53744}" ma:internalName="TaxCatchAll" ma:showField="CatchAllData" ma:web="5d01d1c8-c3d5-4179-8fcf-2dff77d7699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F639A5-04C0-457D-BDD1-C6B4498DA9D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D851FFC-9C10-47E2-BE07-7AFFD4ACBFB7}">
  <ds:schemaRefs>
    <ds:schemaRef ds:uri="5d01d1c8-c3d5-4179-8fcf-2dff77d76998"/>
    <ds:schemaRef ds:uri="e420c409-5d5f-4ec1-abe4-459a9f8b3e4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E391590-B942-42C9-82C6-AFAC686953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20c409-5d5f-4ec1-abe4-459a9f8b3e4c"/>
    <ds:schemaRef ds:uri="5d01d1c8-c3d5-4179-8fcf-2dff77d7699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8706</TotalTime>
  <Words>6</Words>
  <Application>Microsoft Office PowerPoint</Application>
  <PresentationFormat>Breedbeeld</PresentationFormat>
  <Paragraphs>2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8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</vt:i4>
      </vt:variant>
    </vt:vector>
  </HeadingPairs>
  <TitlesOfParts>
    <vt:vector size="11" baseType="lpstr">
      <vt:lpstr>Arial</vt:lpstr>
      <vt:lpstr>Calibri</vt:lpstr>
      <vt:lpstr>Formular</vt:lpstr>
      <vt:lpstr>Urbana Light</vt:lpstr>
      <vt:lpstr>Urbana Light Italic</vt:lpstr>
      <vt:lpstr>Urbana LightItalic</vt:lpstr>
      <vt:lpstr>Urbana Medium</vt:lpstr>
      <vt:lpstr>Urbana Medium Italic</vt:lpstr>
      <vt:lpstr>1_Kantoorthema</vt:lpstr>
      <vt:lpstr>2_Kantoorthema</vt:lpstr>
      <vt:lpstr>RESULTS MATERIALITY ANALYSIS DFG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Gabriëlle van Leeuwen</dc:creator>
  <cp:lastModifiedBy>Raimon Loman - Dutch Flower Group</cp:lastModifiedBy>
  <cp:revision>13</cp:revision>
  <cp:lastPrinted>2020-07-16T06:12:21Z</cp:lastPrinted>
  <dcterms:modified xsi:type="dcterms:W3CDTF">2023-08-03T08:12:45Z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0x0101002635E2A3B15A144184477BAE80BEC374</vt:lpwstr>
  </property>
  <property fmtid="{D5CDD505-2E9C-101B-9397-08002B2CF9AE}" pid="3" name="MediaServiceImageTags">
    <vt:lpwstr/>
  </property>
</Properties>
</file>