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6799-FBC6-4927-BDA4-AB0E55D50B0F}" v="107" dt="2022-07-25T08:20:2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 Maroni" userId="S::s3967486@student.rmit.edu.au::87665e5c-d039-43ae-9769-fe32be6bd660" providerId="AD" clId="Web-{01906799-FBC6-4927-BDA4-AB0E55D50B0F}"/>
    <pc:docChg chg="addSld modSld">
      <pc:chgData name="Meg Maroni" userId="S::s3967486@student.rmit.edu.au::87665e5c-d039-43ae-9769-fe32be6bd660" providerId="AD" clId="Web-{01906799-FBC6-4927-BDA4-AB0E55D50B0F}" dt="2022-07-25T08:20:20.627" v="97" actId="1076"/>
      <pc:docMkLst>
        <pc:docMk/>
      </pc:docMkLst>
      <pc:sldChg chg="addSp modSp mod setBg">
        <pc:chgData name="Meg Maroni" userId="S::s3967486@student.rmit.edu.au::87665e5c-d039-43ae-9769-fe32be6bd660" providerId="AD" clId="Web-{01906799-FBC6-4927-BDA4-AB0E55D50B0F}" dt="2022-07-25T08:18:01.702" v="65"/>
        <pc:sldMkLst>
          <pc:docMk/>
          <pc:sldMk cId="109857222" sldId="256"/>
        </pc:sldMkLst>
        <pc:spChg chg="mod">
          <ac:chgData name="Meg Maroni" userId="S::s3967486@student.rmit.edu.au::87665e5c-d039-43ae-9769-fe32be6bd660" providerId="AD" clId="Web-{01906799-FBC6-4927-BDA4-AB0E55D50B0F}" dt="2022-07-25T08:18:01.702" v="6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eg Maroni" userId="S::s3967486@student.rmit.edu.au::87665e5c-d039-43ae-9769-fe32be6bd660" providerId="AD" clId="Web-{01906799-FBC6-4927-BDA4-AB0E55D50B0F}" dt="2022-07-25T08:18:01.702" v="6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8:01.702" v="65"/>
          <ac:spMkLst>
            <pc:docMk/>
            <pc:sldMk cId="109857222" sldId="256"/>
            <ac:spMk id="8" creationId="{6F5A5072-7B47-4D32-B52A-4EBBF590B8A5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8:01.702" v="65"/>
          <ac:spMkLst>
            <pc:docMk/>
            <pc:sldMk cId="109857222" sldId="256"/>
            <ac:spMk id="10" creationId="{9715DAF0-AE1B-46C9-8A6B-DB2AA05AB91D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8:01.702" v="65"/>
          <ac:spMkLst>
            <pc:docMk/>
            <pc:sldMk cId="109857222" sldId="256"/>
            <ac:spMk id="12" creationId="{6016219D-510E-4184-9090-6D5578A87BD1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8:01.702" v="65"/>
          <ac:spMkLst>
            <pc:docMk/>
            <pc:sldMk cId="109857222" sldId="256"/>
            <ac:spMk id="14" creationId="{AFF4A713-7B75-4B21-90D7-5AB19547C728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8:01.702" v="65"/>
          <ac:spMkLst>
            <pc:docMk/>
            <pc:sldMk cId="109857222" sldId="256"/>
            <ac:spMk id="16" creationId="{DC631C0B-6DA6-4E57-8231-CE32B3434A7E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8:01.702" v="65"/>
          <ac:spMkLst>
            <pc:docMk/>
            <pc:sldMk cId="109857222" sldId="256"/>
            <ac:spMk id="18" creationId="{C29501E6-A978-4A61-9689-9085AF97A53A}"/>
          </ac:spMkLst>
        </pc:spChg>
      </pc:sldChg>
      <pc:sldChg chg="addSp delSp modSp new mod setBg">
        <pc:chgData name="Meg Maroni" userId="S::s3967486@student.rmit.edu.au::87665e5c-d039-43ae-9769-fe32be6bd660" providerId="AD" clId="Web-{01906799-FBC6-4927-BDA4-AB0E55D50B0F}" dt="2022-07-25T08:20:20.627" v="97" actId="1076"/>
        <pc:sldMkLst>
          <pc:docMk/>
          <pc:sldMk cId="228639483" sldId="257"/>
        </pc:sldMkLst>
        <pc:spChg chg="del">
          <ac:chgData name="Meg Maroni" userId="S::s3967486@student.rmit.edu.au::87665e5c-d039-43ae-9769-fe32be6bd660" providerId="AD" clId="Web-{01906799-FBC6-4927-BDA4-AB0E55D50B0F}" dt="2022-07-25T08:15:30.542" v="17"/>
          <ac:spMkLst>
            <pc:docMk/>
            <pc:sldMk cId="228639483" sldId="257"/>
            <ac:spMk id="2" creationId="{9384C4AF-AFA7-91CB-5A37-FA2AA4C8AE66}"/>
          </ac:spMkLst>
        </pc:spChg>
        <pc:spChg chg="del">
          <ac:chgData name="Meg Maroni" userId="S::s3967486@student.rmit.edu.au::87665e5c-d039-43ae-9769-fe32be6bd660" providerId="AD" clId="Web-{01906799-FBC6-4927-BDA4-AB0E55D50B0F}" dt="2022-07-25T08:15:31.558" v="18"/>
          <ac:spMkLst>
            <pc:docMk/>
            <pc:sldMk cId="228639483" sldId="257"/>
            <ac:spMk id="3" creationId="{8C302EF3-144E-0F69-4C99-FFD25770BCAE}"/>
          </ac:spMkLst>
        </pc:spChg>
        <pc:spChg chg="add del">
          <ac:chgData name="Meg Maroni" userId="S::s3967486@student.rmit.edu.au::87665e5c-d039-43ae-9769-fe32be6bd660" providerId="AD" clId="Web-{01906799-FBC6-4927-BDA4-AB0E55D50B0F}" dt="2022-07-25T08:19:49.032" v="91"/>
          <ac:spMkLst>
            <pc:docMk/>
            <pc:sldMk cId="228639483" sldId="257"/>
            <ac:spMk id="5" creationId="{9C5BE097-0EB0-856A-2ADD-9ECC233F5813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5:53.214" v="28"/>
          <ac:spMkLst>
            <pc:docMk/>
            <pc:sldMk cId="228639483" sldId="257"/>
            <ac:spMk id="6" creationId="{AB8C311F-7253-4AED-9701-7FC0708C41C7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5:53.214" v="28"/>
          <ac:spMkLst>
            <pc:docMk/>
            <pc:sldMk cId="228639483" sldId="257"/>
            <ac:spMk id="7" creationId="{E2384209-CB15-4CDF-9D31-C44FD9A3F20D}"/>
          </ac:spMkLst>
        </pc:spChg>
        <pc:spChg chg="add mod">
          <ac:chgData name="Meg Maroni" userId="S::s3967486@student.rmit.edu.au::87665e5c-d039-43ae-9769-fe32be6bd660" providerId="AD" clId="Web-{01906799-FBC6-4927-BDA4-AB0E55D50B0F}" dt="2022-07-25T08:16:55.450" v="44" actId="20577"/>
          <ac:spMkLst>
            <pc:docMk/>
            <pc:sldMk cId="228639483" sldId="257"/>
            <ac:spMk id="8" creationId="{856C9C91-2314-CD0E-565E-56995147D792}"/>
          </ac:spMkLst>
        </pc:spChg>
        <pc:spChg chg="add del">
          <ac:chgData name="Meg Maroni" userId="S::s3967486@student.rmit.edu.au::87665e5c-d039-43ae-9769-fe32be6bd660" providerId="AD" clId="Web-{01906799-FBC6-4927-BDA4-AB0E55D50B0F}" dt="2022-07-25T08:15:50.839" v="25"/>
          <ac:spMkLst>
            <pc:docMk/>
            <pc:sldMk cId="228639483" sldId="257"/>
            <ac:spMk id="9" creationId="{32BC26D8-82FB-445E-AA49-62A77D7C1EE0}"/>
          </ac:spMkLst>
        </pc:spChg>
        <pc:spChg chg="add del">
          <ac:chgData name="Meg Maroni" userId="S::s3967486@student.rmit.edu.au::87665e5c-d039-43ae-9769-fe32be6bd660" providerId="AD" clId="Web-{01906799-FBC6-4927-BDA4-AB0E55D50B0F}" dt="2022-07-25T08:15:50.839" v="25"/>
          <ac:spMkLst>
            <pc:docMk/>
            <pc:sldMk cId="228639483" sldId="257"/>
            <ac:spMk id="11" creationId="{CB44330D-EA18-4254-AA95-EB49948539B8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5:53.214" v="28"/>
          <ac:spMkLst>
            <pc:docMk/>
            <pc:sldMk cId="228639483" sldId="257"/>
            <ac:spMk id="13" creationId="{2633B3B5-CC90-43F0-8714-D31D1F3F0209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5:53.214" v="28"/>
          <ac:spMkLst>
            <pc:docMk/>
            <pc:sldMk cId="228639483" sldId="257"/>
            <ac:spMk id="15" creationId="{A8D57A06-A426-446D-B02C-A2DC6B62E45E}"/>
          </ac:spMkLst>
        </pc:spChg>
        <pc:picChg chg="add del mod">
          <ac:chgData name="Meg Maroni" userId="S::s3967486@student.rmit.edu.au::87665e5c-d039-43ae-9769-fe32be6bd660" providerId="AD" clId="Web-{01906799-FBC6-4927-BDA4-AB0E55D50B0F}" dt="2022-07-25T08:19:51.079" v="92"/>
          <ac:picMkLst>
            <pc:docMk/>
            <pc:sldMk cId="228639483" sldId="257"/>
            <ac:picMk id="4" creationId="{5BF49D4F-CB36-6AB4-CF85-4A7FF496841B}"/>
          </ac:picMkLst>
        </pc:picChg>
        <pc:picChg chg="add mod">
          <ac:chgData name="Meg Maroni" userId="S::s3967486@student.rmit.edu.au::87665e5c-d039-43ae-9769-fe32be6bd660" providerId="AD" clId="Web-{01906799-FBC6-4927-BDA4-AB0E55D50B0F}" dt="2022-07-25T08:20:20.627" v="97" actId="1076"/>
          <ac:picMkLst>
            <pc:docMk/>
            <pc:sldMk cId="228639483" sldId="257"/>
            <ac:picMk id="10" creationId="{E0052FD1-0DBE-C92A-6B28-374E05BFF34A}"/>
          </ac:picMkLst>
        </pc:picChg>
      </pc:sldChg>
      <pc:sldChg chg="addSp delSp modSp new mod setBg">
        <pc:chgData name="Meg Maroni" userId="S::s3967486@student.rmit.edu.au::87665e5c-d039-43ae-9769-fe32be6bd660" providerId="AD" clId="Web-{01906799-FBC6-4927-BDA4-AB0E55D50B0F}" dt="2022-07-25T08:17:14.888" v="53" actId="20577"/>
        <pc:sldMkLst>
          <pc:docMk/>
          <pc:sldMk cId="2216253656" sldId="258"/>
        </pc:sldMkLst>
        <pc:spChg chg="del">
          <ac:chgData name="Meg Maroni" userId="S::s3967486@student.rmit.edu.au::87665e5c-d039-43ae-9769-fe32be6bd660" providerId="AD" clId="Web-{01906799-FBC6-4927-BDA4-AB0E55D50B0F}" dt="2022-07-25T08:16:57.497" v="45"/>
          <ac:spMkLst>
            <pc:docMk/>
            <pc:sldMk cId="2216253656" sldId="258"/>
            <ac:spMk id="2" creationId="{D885714D-89BB-C946-DBBF-240A8D4BE3F5}"/>
          </ac:spMkLst>
        </pc:spChg>
        <pc:spChg chg="del">
          <ac:chgData name="Meg Maroni" userId="S::s3967486@student.rmit.edu.au::87665e5c-d039-43ae-9769-fe32be6bd660" providerId="AD" clId="Web-{01906799-FBC6-4927-BDA4-AB0E55D50B0F}" dt="2022-07-25T08:16:58.185" v="46"/>
          <ac:spMkLst>
            <pc:docMk/>
            <pc:sldMk cId="2216253656" sldId="258"/>
            <ac:spMk id="3" creationId="{B4ECA4D6-91FD-CA80-5652-0DE03024E7BA}"/>
          </ac:spMkLst>
        </pc:spChg>
        <pc:spChg chg="add mod">
          <ac:chgData name="Meg Maroni" userId="S::s3967486@student.rmit.edu.au::87665e5c-d039-43ae-9769-fe32be6bd660" providerId="AD" clId="Web-{01906799-FBC6-4927-BDA4-AB0E55D50B0F}" dt="2022-07-25T08:17:14.888" v="53" actId="20577"/>
          <ac:spMkLst>
            <pc:docMk/>
            <pc:sldMk cId="2216253656" sldId="258"/>
            <ac:spMk id="6" creationId="{E618FCEA-E793-4465-D4C4-9C13098485AE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7:08.279" v="51"/>
          <ac:spMkLst>
            <pc:docMk/>
            <pc:sldMk cId="2216253656" sldId="258"/>
            <ac:spMk id="9" creationId="{AB8C311F-7253-4AED-9701-7FC0708C41C7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7:08.279" v="51"/>
          <ac:spMkLst>
            <pc:docMk/>
            <pc:sldMk cId="2216253656" sldId="258"/>
            <ac:spMk id="11" creationId="{E2384209-CB15-4CDF-9D31-C44FD9A3F20D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7:08.279" v="51"/>
          <ac:spMkLst>
            <pc:docMk/>
            <pc:sldMk cId="2216253656" sldId="258"/>
            <ac:spMk id="13" creationId="{2633B3B5-CC90-43F0-8714-D31D1F3F0209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7:08.279" v="51"/>
          <ac:spMkLst>
            <pc:docMk/>
            <pc:sldMk cId="2216253656" sldId="258"/>
            <ac:spMk id="15" creationId="{A8D57A06-A426-446D-B02C-A2DC6B62E45E}"/>
          </ac:spMkLst>
        </pc:spChg>
        <pc:picChg chg="add mod">
          <ac:chgData name="Meg Maroni" userId="S::s3967486@student.rmit.edu.au::87665e5c-d039-43ae-9769-fe32be6bd660" providerId="AD" clId="Web-{01906799-FBC6-4927-BDA4-AB0E55D50B0F}" dt="2022-07-25T08:17:08.279" v="51"/>
          <ac:picMkLst>
            <pc:docMk/>
            <pc:sldMk cId="2216253656" sldId="258"/>
            <ac:picMk id="4" creationId="{5D7AF33E-A25F-D739-3BFE-6D48B7F84BCE}"/>
          </ac:picMkLst>
        </pc:picChg>
      </pc:sldChg>
      <pc:sldChg chg="addSp delSp modSp new mod setBg">
        <pc:chgData name="Meg Maroni" userId="S::s3967486@student.rmit.edu.au::87665e5c-d039-43ae-9769-fe32be6bd660" providerId="AD" clId="Web-{01906799-FBC6-4927-BDA4-AB0E55D50B0F}" dt="2022-07-25T08:18:44.203" v="77" actId="1076"/>
        <pc:sldMkLst>
          <pc:docMk/>
          <pc:sldMk cId="2220369316" sldId="259"/>
        </pc:sldMkLst>
        <pc:spChg chg="del">
          <ac:chgData name="Meg Maroni" userId="S::s3967486@student.rmit.edu.au::87665e5c-d039-43ae-9769-fe32be6bd660" providerId="AD" clId="Web-{01906799-FBC6-4927-BDA4-AB0E55D50B0F}" dt="2022-07-25T08:17:20.294" v="55"/>
          <ac:spMkLst>
            <pc:docMk/>
            <pc:sldMk cId="2220369316" sldId="259"/>
            <ac:spMk id="2" creationId="{9E7FB4B1-3582-372A-6C5F-BCD75FAEBA4B}"/>
          </ac:spMkLst>
        </pc:spChg>
        <pc:spChg chg="del">
          <ac:chgData name="Meg Maroni" userId="S::s3967486@student.rmit.edu.au::87665e5c-d039-43ae-9769-fe32be6bd660" providerId="AD" clId="Web-{01906799-FBC6-4927-BDA4-AB0E55D50B0F}" dt="2022-07-25T08:17:21.013" v="56"/>
          <ac:spMkLst>
            <pc:docMk/>
            <pc:sldMk cId="2220369316" sldId="259"/>
            <ac:spMk id="3" creationId="{F1D46E45-3223-408B-0AC8-2B66AA6AB1BE}"/>
          </ac:spMkLst>
        </pc:spChg>
        <pc:spChg chg="add mod">
          <ac:chgData name="Meg Maroni" userId="S::s3967486@student.rmit.edu.au::87665e5c-d039-43ae-9769-fe32be6bd660" providerId="AD" clId="Web-{01906799-FBC6-4927-BDA4-AB0E55D50B0F}" dt="2022-07-25T08:18:44.203" v="77" actId="1076"/>
          <ac:spMkLst>
            <pc:docMk/>
            <pc:sldMk cId="2220369316" sldId="259"/>
            <ac:spMk id="6" creationId="{C99F0347-1919-D92E-A0EF-EDAB358741A2}"/>
          </ac:spMkLst>
        </pc:spChg>
        <pc:spChg chg="add del">
          <ac:chgData name="Meg Maroni" userId="S::s3967486@student.rmit.edu.au::87665e5c-d039-43ae-9769-fe32be6bd660" providerId="AD" clId="Web-{01906799-FBC6-4927-BDA4-AB0E55D50B0F}" dt="2022-07-25T08:17:47.561" v="61"/>
          <ac:spMkLst>
            <pc:docMk/>
            <pc:sldMk cId="2220369316" sldId="259"/>
            <ac:spMk id="9" creationId="{AB8C311F-7253-4AED-9701-7FC0708C41C7}"/>
          </ac:spMkLst>
        </pc:spChg>
        <pc:spChg chg="add del">
          <ac:chgData name="Meg Maroni" userId="S::s3967486@student.rmit.edu.au::87665e5c-d039-43ae-9769-fe32be6bd660" providerId="AD" clId="Web-{01906799-FBC6-4927-BDA4-AB0E55D50B0F}" dt="2022-07-25T08:17:47.561" v="61"/>
          <ac:spMkLst>
            <pc:docMk/>
            <pc:sldMk cId="2220369316" sldId="259"/>
            <ac:spMk id="11" creationId="{FD073016-B734-483B-8953-5BADEE145112}"/>
          </ac:spMkLst>
        </pc:spChg>
        <pc:spChg chg="add del">
          <ac:chgData name="Meg Maroni" userId="S::s3967486@student.rmit.edu.au::87665e5c-d039-43ae-9769-fe32be6bd660" providerId="AD" clId="Web-{01906799-FBC6-4927-BDA4-AB0E55D50B0F}" dt="2022-07-25T08:17:47.561" v="61"/>
          <ac:spMkLst>
            <pc:docMk/>
            <pc:sldMk cId="2220369316" sldId="259"/>
            <ac:spMk id="13" creationId="{90A7EAB6-59D3-4325-8DE6-E0CA4009CE53}"/>
          </ac:spMkLst>
        </pc:spChg>
        <pc:spChg chg="add del">
          <ac:chgData name="Meg Maroni" userId="S::s3967486@student.rmit.edu.au::87665e5c-d039-43ae-9769-fe32be6bd660" providerId="AD" clId="Web-{01906799-FBC6-4927-BDA4-AB0E55D50B0F}" dt="2022-07-25T08:17:47.561" v="61"/>
          <ac:spMkLst>
            <pc:docMk/>
            <pc:sldMk cId="2220369316" sldId="259"/>
            <ac:spMk id="15" creationId="{A8D57A06-A426-446D-B02C-A2DC6B62E45E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7:47.561" v="62"/>
          <ac:spMkLst>
            <pc:docMk/>
            <pc:sldMk cId="2220369316" sldId="259"/>
            <ac:spMk id="17" creationId="{AB8C311F-7253-4AED-9701-7FC0708C41C7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7:47.561" v="62"/>
          <ac:spMkLst>
            <pc:docMk/>
            <pc:sldMk cId="2220369316" sldId="259"/>
            <ac:spMk id="18" creationId="{E2384209-CB15-4CDF-9D31-C44FD9A3F20D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7:47.561" v="62"/>
          <ac:spMkLst>
            <pc:docMk/>
            <pc:sldMk cId="2220369316" sldId="259"/>
            <ac:spMk id="19" creationId="{2633B3B5-CC90-43F0-8714-D31D1F3F0209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7:47.561" v="62"/>
          <ac:spMkLst>
            <pc:docMk/>
            <pc:sldMk cId="2220369316" sldId="259"/>
            <ac:spMk id="20" creationId="{A8D57A06-A426-446D-B02C-A2DC6B62E45E}"/>
          </ac:spMkLst>
        </pc:spChg>
        <pc:picChg chg="add mod">
          <ac:chgData name="Meg Maroni" userId="S::s3967486@student.rmit.edu.au::87665e5c-d039-43ae-9769-fe32be6bd660" providerId="AD" clId="Web-{01906799-FBC6-4927-BDA4-AB0E55D50B0F}" dt="2022-07-25T08:18:38.093" v="75" actId="14100"/>
          <ac:picMkLst>
            <pc:docMk/>
            <pc:sldMk cId="2220369316" sldId="259"/>
            <ac:picMk id="4" creationId="{D66E7C81-2222-83D5-729A-CA9529DE0D44}"/>
          </ac:picMkLst>
        </pc:picChg>
        <pc:picChg chg="add mod">
          <ac:chgData name="Meg Maroni" userId="S::s3967486@student.rmit.edu.au::87665e5c-d039-43ae-9769-fe32be6bd660" providerId="AD" clId="Web-{01906799-FBC6-4927-BDA4-AB0E55D50B0F}" dt="2022-07-25T08:18:40.703" v="76" actId="14100"/>
          <ac:picMkLst>
            <pc:docMk/>
            <pc:sldMk cId="2220369316" sldId="259"/>
            <ac:picMk id="7" creationId="{77638F73-49AD-E514-8840-4D28AFBE1480}"/>
          </ac:picMkLst>
        </pc:picChg>
      </pc:sldChg>
      <pc:sldChg chg="addSp delSp modSp new mod setBg">
        <pc:chgData name="Meg Maroni" userId="S::s3967486@student.rmit.edu.au::87665e5c-d039-43ae-9769-fe32be6bd660" providerId="AD" clId="Web-{01906799-FBC6-4927-BDA4-AB0E55D50B0F}" dt="2022-07-25T08:19:44.329" v="90" actId="1076"/>
        <pc:sldMkLst>
          <pc:docMk/>
          <pc:sldMk cId="622383703" sldId="260"/>
        </pc:sldMkLst>
        <pc:spChg chg="del">
          <ac:chgData name="Meg Maroni" userId="S::s3967486@student.rmit.edu.au::87665e5c-d039-43ae-9769-fe32be6bd660" providerId="AD" clId="Web-{01906799-FBC6-4927-BDA4-AB0E55D50B0F}" dt="2022-07-25T08:18:08.374" v="67"/>
          <ac:spMkLst>
            <pc:docMk/>
            <pc:sldMk cId="622383703" sldId="260"/>
            <ac:spMk id="2" creationId="{37B68157-CFBB-F963-F79F-674F6FD8B4A8}"/>
          </ac:spMkLst>
        </pc:spChg>
        <pc:spChg chg="del">
          <ac:chgData name="Meg Maroni" userId="S::s3967486@student.rmit.edu.au::87665e5c-d039-43ae-9769-fe32be6bd660" providerId="AD" clId="Web-{01906799-FBC6-4927-BDA4-AB0E55D50B0F}" dt="2022-07-25T08:18:09.233" v="68"/>
          <ac:spMkLst>
            <pc:docMk/>
            <pc:sldMk cId="622383703" sldId="260"/>
            <ac:spMk id="3" creationId="{94812418-DC2E-6893-D886-6F7559993D0E}"/>
          </ac:spMkLst>
        </pc:spChg>
        <pc:spChg chg="add mod">
          <ac:chgData name="Meg Maroni" userId="S::s3967486@student.rmit.edu.au::87665e5c-d039-43ae-9769-fe32be6bd660" providerId="AD" clId="Web-{01906799-FBC6-4927-BDA4-AB0E55D50B0F}" dt="2022-07-25T08:19:44.329" v="90" actId="1076"/>
          <ac:spMkLst>
            <pc:docMk/>
            <pc:sldMk cId="622383703" sldId="260"/>
            <ac:spMk id="7" creationId="{535CDC4C-0E4D-F563-82A4-70CF9EFB8D20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9:10.985" v="80"/>
          <ac:spMkLst>
            <pc:docMk/>
            <pc:sldMk cId="622383703" sldId="260"/>
            <ac:spMk id="9" creationId="{AB8C311F-7253-4AED-9701-7FC0708C41C7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9:10.985" v="80"/>
          <ac:spMkLst>
            <pc:docMk/>
            <pc:sldMk cId="622383703" sldId="260"/>
            <ac:spMk id="11" creationId="{E2384209-CB15-4CDF-9D31-C44FD9A3F20D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9:10.985" v="80"/>
          <ac:spMkLst>
            <pc:docMk/>
            <pc:sldMk cId="622383703" sldId="260"/>
            <ac:spMk id="13" creationId="{2633B3B5-CC90-43F0-8714-D31D1F3F0209}"/>
          </ac:spMkLst>
        </pc:spChg>
        <pc:spChg chg="add">
          <ac:chgData name="Meg Maroni" userId="S::s3967486@student.rmit.edu.au::87665e5c-d039-43ae-9769-fe32be6bd660" providerId="AD" clId="Web-{01906799-FBC6-4927-BDA4-AB0E55D50B0F}" dt="2022-07-25T08:19:10.985" v="80"/>
          <ac:spMkLst>
            <pc:docMk/>
            <pc:sldMk cId="622383703" sldId="260"/>
            <ac:spMk id="15" creationId="{A8D57A06-A426-446D-B02C-A2DC6B62E45E}"/>
          </ac:spMkLst>
        </pc:spChg>
        <pc:picChg chg="add mod">
          <ac:chgData name="Meg Maroni" userId="S::s3967486@student.rmit.edu.au::87665e5c-d039-43ae-9769-fe32be6bd660" providerId="AD" clId="Web-{01906799-FBC6-4927-BDA4-AB0E55D50B0F}" dt="2022-07-25T08:19:33.079" v="87" actId="14100"/>
          <ac:picMkLst>
            <pc:docMk/>
            <pc:sldMk cId="622383703" sldId="260"/>
            <ac:picMk id="4" creationId="{3BB16C41-1374-6250-4D7A-03B63220B143}"/>
          </ac:picMkLst>
        </pc:picChg>
        <pc:picChg chg="add mod">
          <ac:chgData name="Meg Maroni" userId="S::s3967486@student.rmit.edu.au::87665e5c-d039-43ae-9769-fe32be6bd660" providerId="AD" clId="Web-{01906799-FBC6-4927-BDA4-AB0E55D50B0F}" dt="2022-07-25T08:19:31.157" v="86" actId="1076"/>
          <ac:picMkLst>
            <pc:docMk/>
            <pc:sldMk cId="622383703" sldId="260"/>
            <ac:picMk id="5" creationId="{E864E85A-F874-246B-359D-9D5039E775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  <a:cs typeface="Calibri Light"/>
              </a:rPr>
              <a:t>BANG FOR BUCK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dirty="0">
                <a:cs typeface="Calibri"/>
              </a:rPr>
              <a:t>Logo Design Ideas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C9C91-2314-CD0E-565E-56995147D792}"/>
              </a:ext>
            </a:extLst>
          </p:cNvPr>
          <p:cNvSpPr txBox="1"/>
          <p:nvPr/>
        </p:nvSpPr>
        <p:spPr>
          <a:xfrm>
            <a:off x="578583" y="1291737"/>
            <a:ext cx="19714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Number 1</a:t>
            </a:r>
          </a:p>
        </p:txBody>
      </p:sp>
      <p:pic>
        <p:nvPicPr>
          <p:cNvPr id="10" name="Picture 11" descr="Logo&#10;&#10;Description automatically generated">
            <a:extLst>
              <a:ext uri="{FF2B5EF4-FFF2-40B4-BE49-F238E27FC236}">
                <a16:creationId xmlns:a16="http://schemas.microsoft.com/office/drawing/2014/main" id="{E0052FD1-0DBE-C92A-6B28-374E05BF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582297"/>
            <a:ext cx="6152661" cy="56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7AF33E-A25F-D739-3BFE-6D48B7F8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66" y="457200"/>
            <a:ext cx="5973467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8FCEA-E793-4465-D4C4-9C13098485AE}"/>
              </a:ext>
            </a:extLst>
          </p:cNvPr>
          <p:cNvSpPr txBox="1"/>
          <p:nvPr/>
        </p:nvSpPr>
        <p:spPr>
          <a:xfrm>
            <a:off x="578583" y="1291737"/>
            <a:ext cx="19714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Number 2</a:t>
            </a:r>
          </a:p>
        </p:txBody>
      </p:sp>
    </p:spTree>
    <p:extLst>
      <p:ext uri="{BB962C8B-B14F-4D97-AF65-F5344CB8AC3E}">
        <p14:creationId xmlns:p14="http://schemas.microsoft.com/office/powerpoint/2010/main" val="221625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6E7C81-2222-83D5-729A-CA9529DE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937" y="672123"/>
            <a:ext cx="5557509" cy="5572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9F0347-1919-D92E-A0EF-EDAB358741A2}"/>
              </a:ext>
            </a:extLst>
          </p:cNvPr>
          <p:cNvSpPr txBox="1"/>
          <p:nvPr/>
        </p:nvSpPr>
        <p:spPr>
          <a:xfrm>
            <a:off x="5140814" y="119429"/>
            <a:ext cx="19714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Number 3</a:t>
            </a:r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638F73-49AD-E514-8840-4D28AFBE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8" y="707247"/>
            <a:ext cx="5488353" cy="55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6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B16C41-1374-6250-4D7A-03B63220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98" y="1307123"/>
            <a:ext cx="4585266" cy="4614985"/>
          </a:xfrm>
          <a:prstGeom prst="rect">
            <a:avLst/>
          </a:prstGeom>
        </p:spPr>
      </p:pic>
      <p:pic>
        <p:nvPicPr>
          <p:cNvPr id="5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E864E85A-F874-246B-359D-9D5039E7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1340537"/>
            <a:ext cx="4589584" cy="4577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CDC4C-0E4D-F563-82A4-70CF9EFB8D20}"/>
              </a:ext>
            </a:extLst>
          </p:cNvPr>
          <p:cNvSpPr txBox="1"/>
          <p:nvPr/>
        </p:nvSpPr>
        <p:spPr>
          <a:xfrm>
            <a:off x="5218968" y="383198"/>
            <a:ext cx="19714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>
                <a:solidFill>
                  <a:schemeClr val="bg1"/>
                </a:solidFill>
              </a:rPr>
              <a:t>Number 4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c67c2c-876e-41cd-96c9-93286cadddc4" xsi:nil="true"/>
    <lcf76f155ced4ddcb4097134ff3c332f xmlns="859b6987-5b2b-4b91-9443-71f3d19f8d6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B1C18C17F32045B309EED310DB5FC4" ma:contentTypeVersion="11" ma:contentTypeDescription="Create a new document." ma:contentTypeScope="" ma:versionID="e045c3397e3d5d749f650dddb38adbce">
  <xsd:schema xmlns:xsd="http://www.w3.org/2001/XMLSchema" xmlns:xs="http://www.w3.org/2001/XMLSchema" xmlns:p="http://schemas.microsoft.com/office/2006/metadata/properties" xmlns:ns2="859b6987-5b2b-4b91-9443-71f3d19f8d65" xmlns:ns3="3ec67c2c-876e-41cd-96c9-93286cadddc4" targetNamespace="http://schemas.microsoft.com/office/2006/metadata/properties" ma:root="true" ma:fieldsID="6463bd510945be4716b01ad9863a0cf6" ns2:_="" ns3:_="">
    <xsd:import namespace="859b6987-5b2b-4b91-9443-71f3d19f8d65"/>
    <xsd:import namespace="3ec67c2c-876e-41cd-96c9-93286caddd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9b6987-5b2b-4b91-9443-71f3d19f8d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921d02d-b337-4ce5-bd1c-22d9132a6b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67c2c-876e-41cd-96c9-93286cadddc4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a01c017-0af2-43d4-8d53-5978bec7bf57}" ma:internalName="TaxCatchAll" ma:showField="CatchAllData" ma:web="3ec67c2c-876e-41cd-96c9-93286caddd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20ECFB-18E2-4EED-8C16-AA3A4244A8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0AFA2D-907C-40BE-A5E2-BEC9D4B092DB}">
  <ds:schemaRefs>
    <ds:schemaRef ds:uri="http://schemas.microsoft.com/office/2006/metadata/properties"/>
    <ds:schemaRef ds:uri="http://schemas.microsoft.com/office/infopath/2007/PartnerControls"/>
    <ds:schemaRef ds:uri="3ec67c2c-876e-41cd-96c9-93286cadddc4"/>
    <ds:schemaRef ds:uri="859b6987-5b2b-4b91-9443-71f3d19f8d65"/>
  </ds:schemaRefs>
</ds:datastoreItem>
</file>

<file path=customXml/itemProps3.xml><?xml version="1.0" encoding="utf-8"?>
<ds:datastoreItem xmlns:ds="http://schemas.openxmlformats.org/officeDocument/2006/customXml" ds:itemID="{6B00F449-A736-4921-9CEC-44BBA1D8FF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9b6987-5b2b-4b91-9443-71f3d19f8d65"/>
    <ds:schemaRef ds:uri="3ec67c2c-876e-41cd-96c9-93286caddd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BANG FOR BUCK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</cp:revision>
  <dcterms:created xsi:type="dcterms:W3CDTF">2022-07-25T08:14:52Z</dcterms:created>
  <dcterms:modified xsi:type="dcterms:W3CDTF">2022-07-25T08:20:23Z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0x0101005EB1C18C17F32045B309EED310DB5FC4</vt:lpwstr>
  </property>
  <property fmtid="{D5CDD505-2E9C-101B-9397-08002B2CF9AE}" pid="3" name="MediaServiceImageTags">
    <vt:lpwstr/>
  </property>
</Properties>
</file>