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S::dyddkdlel33@soongsil.ac.kr::6aa0f04b-893d-4a0b-a50d-eed92ec69b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BCA86-6DA7-4623-8C30-01B9256B9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23ED85-6802-43E2-9636-406F7127F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DC684-70CF-4FC8-BA34-1180A327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1497-B371-43C6-A987-66206A81740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F74F9-207D-4432-B268-AEE3FEDF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6A35D-4DD8-408C-B5E9-B245F73D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5852-ED9B-4B9F-8383-D49D3F3D2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2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EB8AC-BB6A-4C11-8C06-4CC0F2E1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3723D3-6A09-4FF4-8852-C56BC2452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5FBBD-059C-44CB-8CF7-23D4F6AC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1497-B371-43C6-A987-66206A81740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18796-7E72-4616-A923-FF6B4DC4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5F901-D930-42A1-80CD-036DD101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5852-ED9B-4B9F-8383-D49D3F3D2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50FD35-0BEC-40B8-9017-90D0D8DBC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A6237A-070C-4B5E-A61A-06C6D4DCA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12EA2-01D7-4DD5-AB75-A7591784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1497-B371-43C6-A987-66206A81740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EB556-450D-4ECF-9B51-6EC3123C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0AC6-C1DC-4F91-92D7-5E88AAEE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5852-ED9B-4B9F-8383-D49D3F3D2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2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2DDB2-E6A0-4A99-990D-E75C289D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D13A5-417C-4640-8042-02E3BE4BC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2EF77-5056-46CC-AEA4-2EB127DD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1497-B371-43C6-A987-66206A81740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FC413-6938-41EB-866C-90800BD8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FF18E-07E7-4D8F-850D-09258E8D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5852-ED9B-4B9F-8383-D49D3F3D2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9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C587E-9FF4-446A-858A-AD5D21EF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4315EF-B3A0-4098-90EE-AA4C7E5A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2F3C5-5352-4601-8149-96CE534E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1497-B371-43C6-A987-66206A81740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16DFA-E672-4EEE-80F7-55E130FF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4CDD8-17EB-484E-B556-A9EBC0E7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5852-ED9B-4B9F-8383-D49D3F3D2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6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0CF33-F6D2-4258-949E-192910FF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87A02-B2D6-4325-BCED-B6BC3A183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DDA3F0-A34E-4F12-BD73-63B47772D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D0B553-7EE3-4EA6-ABE3-CD3567C7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1497-B371-43C6-A987-66206A81740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454634-013B-4FDA-98B9-8FB0B8A9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27BAC3-263E-4DAF-A99F-76CD2658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5852-ED9B-4B9F-8383-D49D3F3D2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1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2CA1B-85AE-4FC4-A9EF-EF5ADA3C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70D9F-565F-49BF-AE31-B236EFA66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DBE0B-3F27-4716-A5E4-D827707F8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A97001-4E88-4FFA-819A-55A89B484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55DB2C-63DE-4C9B-A56A-1BA4CC8A1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90FD29-1353-40B4-B9DE-527070C2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1497-B371-43C6-A987-66206A81740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B5D845-A167-4695-B19A-3763D993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CEE455-109D-429C-8CE4-37D7F94F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5852-ED9B-4B9F-8383-D49D3F3D2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8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93E8E-7A3A-459A-B2AF-4143D60D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81D4BD-4074-4D2A-A2C0-145B956E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1497-B371-43C6-A987-66206A81740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987885-CB01-482D-ADF3-342C1F02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2CB2DD-B7B6-459E-84B1-5AD5808B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5852-ED9B-4B9F-8383-D49D3F3D2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86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86026C-658D-4F92-8480-4E60F573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1497-B371-43C6-A987-66206A81740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8AC9AC-7F22-4629-B9AB-67B7FFB7F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26D490-14D5-4517-99DD-E58F50E1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5852-ED9B-4B9F-8383-D49D3F3D2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8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1680D-5ECD-4620-872C-FE0AD080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AABCE-5DE2-4356-9356-00E0B950C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3018AA-0EC5-4673-BEA7-DACDE5A5F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38F855-E338-4B3F-8AC6-7C769E75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1497-B371-43C6-A987-66206A81740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7FAD9-E8D6-47EE-AEE6-5DB9D309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9AE40-01D5-4926-926E-6CA922C1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5852-ED9B-4B9F-8383-D49D3F3D2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03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12B5C-97CE-49F9-8E49-E50AC156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223A34-10B7-4EEE-B069-B82DC287F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BB1750-811B-438F-A6E9-C49037B34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1EB167-954D-410C-A4B7-7331D253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1497-B371-43C6-A987-66206A81740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A529D-1CB3-49AA-AEFD-90A5D362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D65AC-1B22-4BFB-956C-9ABEDD23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5852-ED9B-4B9F-8383-D49D3F3D2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6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305D57-0FE1-423A-8349-93C39B59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9AC58-E565-46AC-B47E-40E32C574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74642-44B6-4C6E-BB16-D47821EAF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81497-B371-43C6-A987-66206A81740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1E3E37-B07C-4570-81B8-D7B01ACF5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91F9B-348F-466F-BE8F-4BA2CA116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B5852-ED9B-4B9F-8383-D49D3F3D2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06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13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msi asus wallpaper에 대한 이미지 검색결과">
            <a:extLst>
              <a:ext uri="{FF2B5EF4-FFF2-40B4-BE49-F238E27FC236}">
                <a16:creationId xmlns:a16="http://schemas.microsoft.com/office/drawing/2014/main" id="{36DF1FE1-3750-4219-84C1-1CAFA853D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2"/>
          <a:stretch/>
        </p:blipFill>
        <p:spPr bwMode="auto">
          <a:xfrm>
            <a:off x="-305" y="-1"/>
            <a:ext cx="642305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138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A2A44FB-91FB-44D2-8B13-92ACC6D64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8272" y="3992591"/>
            <a:ext cx="4800261" cy="164459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400" b="1" dirty="0">
                <a:solidFill>
                  <a:srgbClr val="000000"/>
                </a:solidFill>
              </a:rPr>
              <a:t>PC </a:t>
            </a:r>
            <a:r>
              <a:rPr lang="ko-KR" altLang="ko-KR" sz="4400" b="1" dirty="0">
                <a:solidFill>
                  <a:srgbClr val="000000"/>
                </a:solidFill>
              </a:rPr>
              <a:t>조립 </a:t>
            </a:r>
            <a:r>
              <a:rPr lang="ko-KR" altLang="ko-KR" sz="4400" b="1" dirty="0" err="1">
                <a:solidFill>
                  <a:srgbClr val="000000"/>
                </a:solidFill>
              </a:rPr>
              <a:t>헬퍼</a:t>
            </a:r>
            <a:endParaRPr lang="ko-KR" altLang="en-US" sz="4400" b="1" dirty="0">
              <a:solidFill>
                <a:srgbClr val="0000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65BD98-24CC-42A4-B120-FDEE70B53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272" y="3153758"/>
            <a:ext cx="4711745" cy="838831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</a:rPr>
              <a:t>2019-09-26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</a:rPr>
              <a:t>Team-</a:t>
            </a:r>
            <a:r>
              <a:rPr lang="en-US" altLang="ko-KR" sz="1800" dirty="0" err="1">
                <a:solidFill>
                  <a:srgbClr val="000000"/>
                </a:solidFill>
              </a:rPr>
              <a:t>PentaCore</a:t>
            </a:r>
            <a:endParaRPr lang="ko-KR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4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287E93C-CB3F-489E-8F6F-BA48A2CDE4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C3A954-5BC8-46F9-9703-BAC13661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>
                <a:solidFill>
                  <a:schemeClr val="bg1"/>
                </a:solidFill>
              </a:rPr>
              <a:t>프로젝트 목표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1E08E-DE53-4594-9556-241D97700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ko-KR" dirty="0">
                <a:solidFill>
                  <a:schemeClr val="bg1"/>
                </a:solidFill>
              </a:rPr>
              <a:t>각 부품 </a:t>
            </a:r>
            <a:r>
              <a:rPr lang="en-US" altLang="ko-KR" dirty="0">
                <a:solidFill>
                  <a:schemeClr val="bg1"/>
                </a:solidFill>
              </a:rPr>
              <a:t>detection</a:t>
            </a:r>
            <a:endParaRPr lang="ko-KR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ko-KR" dirty="0">
                <a:solidFill>
                  <a:schemeClr val="bg1"/>
                </a:solidFill>
              </a:rPr>
              <a:t>조립 과정 추천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FF061B4-FC2F-4126-9463-87BEDE2CACB7}"/>
              </a:ext>
            </a:extLst>
          </p:cNvPr>
          <p:cNvCxnSpPr>
            <a:cxnSpLocks/>
          </p:cNvCxnSpPr>
          <p:nvPr/>
        </p:nvCxnSpPr>
        <p:spPr>
          <a:xfrm>
            <a:off x="838200" y="1453896"/>
            <a:ext cx="359664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컴퓨터 조립에 대한 이미지 검색결과">
            <a:extLst>
              <a:ext uri="{FF2B5EF4-FFF2-40B4-BE49-F238E27FC236}">
                <a16:creationId xmlns:a16="http://schemas.microsoft.com/office/drawing/2014/main" id="{0C710230-909A-44BE-AC48-A6243CFA7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344" y="2088896"/>
            <a:ext cx="7153656" cy="476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28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657198-A51B-4ACD-BDEC-750A8B812C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F89068-19BA-4A30-9685-77B6DA121DFC}"/>
              </a:ext>
            </a:extLst>
          </p:cNvPr>
          <p:cNvCxnSpPr>
            <a:cxnSpLocks/>
          </p:cNvCxnSpPr>
          <p:nvPr/>
        </p:nvCxnSpPr>
        <p:spPr>
          <a:xfrm>
            <a:off x="838200" y="1453896"/>
            <a:ext cx="359664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6C0333B5-B185-4EAD-8CE9-3EB1DB8D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>
                <a:solidFill>
                  <a:schemeClr val="bg1"/>
                </a:solidFill>
              </a:rPr>
              <a:t>프로젝트 내용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B6951-B844-4854-899E-0859C0745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ko-KR" dirty="0">
                <a:solidFill>
                  <a:schemeClr val="bg1"/>
                </a:solidFill>
              </a:rPr>
              <a:t>처음 </a:t>
            </a:r>
            <a:r>
              <a:rPr lang="en-US" altLang="ko-KR" dirty="0">
                <a:solidFill>
                  <a:schemeClr val="bg1"/>
                </a:solidFill>
              </a:rPr>
              <a:t>PC </a:t>
            </a:r>
            <a:r>
              <a:rPr lang="ko-KR" altLang="ko-KR" dirty="0">
                <a:solidFill>
                  <a:schemeClr val="bg1"/>
                </a:solidFill>
              </a:rPr>
              <a:t>조립을 시도하는 사람들을 위해서 단계별로 쉽게 조립하는 방법을 </a:t>
            </a:r>
            <a:r>
              <a:rPr lang="en-US" altLang="ko-KR" dirty="0">
                <a:solidFill>
                  <a:schemeClr val="bg1"/>
                </a:solidFill>
              </a:rPr>
              <a:t>AI</a:t>
            </a:r>
            <a:r>
              <a:rPr lang="ko-KR" altLang="ko-KR" dirty="0">
                <a:solidFill>
                  <a:schemeClr val="bg1"/>
                </a:solidFill>
              </a:rPr>
              <a:t>를 통해서 추천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6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D2663A-90E1-4145-9515-F58405C13A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C6DDAF-CE92-4D29-BA59-32AA6B06A2FD}"/>
              </a:ext>
            </a:extLst>
          </p:cNvPr>
          <p:cNvCxnSpPr>
            <a:cxnSpLocks/>
          </p:cNvCxnSpPr>
          <p:nvPr/>
        </p:nvCxnSpPr>
        <p:spPr>
          <a:xfrm>
            <a:off x="838200" y="1453896"/>
            <a:ext cx="359664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E8E92653-528C-40F9-9C5D-73DC7B72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>
                <a:solidFill>
                  <a:schemeClr val="bg1"/>
                </a:solidFill>
              </a:rPr>
              <a:t>프로젝트 수행방법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B2E8D-7753-4C1B-91FA-CA52D0443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ko-KR" dirty="0">
                <a:solidFill>
                  <a:schemeClr val="bg1"/>
                </a:solidFill>
              </a:rPr>
              <a:t>이미지에 따라서 부품을 구별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ko-KR" dirty="0">
                <a:solidFill>
                  <a:schemeClr val="bg1"/>
                </a:solidFill>
              </a:rPr>
              <a:t>다음 진행 과정을 현재 찍은 이미지에 따라 추천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07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A6FA8C-B247-4EB9-8F79-8858C37BFE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36DC0A-7826-4A79-BDF7-3D4E7A6ABC6B}"/>
              </a:ext>
            </a:extLst>
          </p:cNvPr>
          <p:cNvCxnSpPr>
            <a:cxnSpLocks/>
          </p:cNvCxnSpPr>
          <p:nvPr/>
        </p:nvCxnSpPr>
        <p:spPr>
          <a:xfrm>
            <a:off x="838200" y="1453896"/>
            <a:ext cx="359664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81A69E5-EA59-489A-96ED-4AFFD170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>
                <a:solidFill>
                  <a:schemeClr val="bg1"/>
                </a:solidFill>
              </a:rPr>
              <a:t>데이터 활용 방법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49898-AABD-421B-8818-EA2AC7A2C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ko-KR" dirty="0">
                <a:solidFill>
                  <a:schemeClr val="bg1"/>
                </a:solidFill>
              </a:rPr>
              <a:t>데이터 수집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ko-KR" dirty="0">
                <a:solidFill>
                  <a:schemeClr val="bg1"/>
                </a:solidFill>
              </a:rPr>
              <a:t>유튜브로부터 컴퓨터 조립 과정을 추출해 낸 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ko-KR" dirty="0">
                <a:solidFill>
                  <a:schemeClr val="bg1"/>
                </a:solidFill>
              </a:rPr>
              <a:t>이미지로 변환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ko-KR" dirty="0">
                <a:solidFill>
                  <a:schemeClr val="bg1"/>
                </a:solidFill>
              </a:rPr>
              <a:t>데이터 증식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ko-KR" dirty="0">
                <a:solidFill>
                  <a:schemeClr val="bg1"/>
                </a:solidFill>
              </a:rPr>
              <a:t>그 후</a:t>
            </a:r>
            <a:r>
              <a:rPr lang="en-US" altLang="ko-KR" dirty="0">
                <a:solidFill>
                  <a:schemeClr val="bg1"/>
                </a:solidFill>
              </a:rPr>
              <a:t>, data augmentation</a:t>
            </a:r>
            <a:r>
              <a:rPr lang="ko-KR" altLang="ko-KR" dirty="0">
                <a:solidFill>
                  <a:schemeClr val="bg1"/>
                </a:solidFill>
              </a:rPr>
              <a:t>을 통해서 증식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ko-KR" dirty="0" err="1">
                <a:solidFill>
                  <a:schemeClr val="bg1"/>
                </a:solidFill>
              </a:rPr>
              <a:t>라벨링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ko-KR" dirty="0">
                <a:solidFill>
                  <a:schemeClr val="bg1"/>
                </a:solidFill>
              </a:rPr>
              <a:t>그 데이터들을 </a:t>
            </a:r>
            <a:r>
              <a:rPr lang="en-US" altLang="ko-KR" dirty="0">
                <a:solidFill>
                  <a:schemeClr val="bg1"/>
                </a:solidFill>
              </a:rPr>
              <a:t>Mask R-CNN </a:t>
            </a:r>
            <a:r>
              <a:rPr lang="ko-KR" altLang="ko-KR" dirty="0">
                <a:solidFill>
                  <a:schemeClr val="bg1"/>
                </a:solidFill>
              </a:rPr>
              <a:t>등의 </a:t>
            </a:r>
            <a:r>
              <a:rPr lang="en-US" altLang="ko-KR" dirty="0">
                <a:solidFill>
                  <a:schemeClr val="bg1"/>
                </a:solidFill>
              </a:rPr>
              <a:t>object detection</a:t>
            </a:r>
            <a:r>
              <a:rPr lang="ko-KR" altLang="ko-KR" dirty="0">
                <a:solidFill>
                  <a:schemeClr val="bg1"/>
                </a:solidFill>
              </a:rPr>
              <a:t>을 통해서 </a:t>
            </a:r>
            <a:r>
              <a:rPr lang="ko-KR" altLang="ko-KR" dirty="0" err="1">
                <a:solidFill>
                  <a:schemeClr val="bg1"/>
                </a:solidFill>
              </a:rPr>
              <a:t>라벨링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1D977D-CC13-4D55-90FD-4239EEB967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E0175-6BC1-488D-AE7D-7F44BE361EBC}"/>
              </a:ext>
            </a:extLst>
          </p:cNvPr>
          <p:cNvCxnSpPr>
            <a:cxnSpLocks/>
          </p:cNvCxnSpPr>
          <p:nvPr/>
        </p:nvCxnSpPr>
        <p:spPr>
          <a:xfrm>
            <a:off x="838200" y="1453896"/>
            <a:ext cx="359664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7C4BA6B-4E1C-4187-9FB5-100CCC3E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>
                <a:solidFill>
                  <a:schemeClr val="bg1"/>
                </a:solidFill>
              </a:rPr>
              <a:t>기대효과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1393C-996F-4C0B-8040-4843CD7A5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PC </a:t>
            </a:r>
            <a:r>
              <a:rPr lang="ko-KR" altLang="ko-KR" dirty="0">
                <a:solidFill>
                  <a:schemeClr val="bg1"/>
                </a:solidFill>
              </a:rPr>
              <a:t>조립에 관해 사전 기본지식이 없는 비 전문가를 전문가로 만듭니다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ko-KR" dirty="0">
              <a:solidFill>
                <a:schemeClr val="bg1"/>
              </a:solidFill>
            </a:endParaRPr>
          </a:p>
          <a:p>
            <a:r>
              <a:rPr lang="ko-KR" altLang="ko-KR" dirty="0">
                <a:solidFill>
                  <a:schemeClr val="bg1"/>
                </a:solidFill>
              </a:rPr>
              <a:t>또한</a:t>
            </a:r>
            <a:r>
              <a:rPr lang="en-US" altLang="ko-KR" dirty="0">
                <a:solidFill>
                  <a:schemeClr val="bg1"/>
                </a:solidFill>
              </a:rPr>
              <a:t>, PC </a:t>
            </a:r>
            <a:r>
              <a:rPr lang="ko-KR" altLang="ko-KR" dirty="0">
                <a:solidFill>
                  <a:schemeClr val="bg1"/>
                </a:solidFill>
              </a:rPr>
              <a:t>조립에 국한되지 않고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ko-KR" dirty="0">
                <a:solidFill>
                  <a:schemeClr val="bg1"/>
                </a:solidFill>
              </a:rPr>
              <a:t>자동차 산업 등의 제조업과 생활 서비스 관련 부분에 확장 가능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1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2A655A-E7F9-402E-A0EF-78AC225400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A5E73C-F68D-4E97-B419-9FDB2AD0F0B2}"/>
              </a:ext>
            </a:extLst>
          </p:cNvPr>
          <p:cNvCxnSpPr>
            <a:cxnSpLocks/>
          </p:cNvCxnSpPr>
          <p:nvPr/>
        </p:nvCxnSpPr>
        <p:spPr>
          <a:xfrm>
            <a:off x="838200" y="1453896"/>
            <a:ext cx="359664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1E84D11-9911-4E34-82A0-2CC6B3DE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>
                <a:solidFill>
                  <a:schemeClr val="bg1"/>
                </a:solidFill>
              </a:rPr>
              <a:t>구성원 별 담당역할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129AC-A2DE-4A96-A935-199F5FF0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bg1"/>
                </a:solidFill>
              </a:rPr>
              <a:t>임동욱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ko-KR" dirty="0">
                <a:solidFill>
                  <a:schemeClr val="bg1"/>
                </a:solidFill>
              </a:rPr>
              <a:t>팀장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ko-KR" dirty="0">
                <a:solidFill>
                  <a:schemeClr val="bg1"/>
                </a:solidFill>
              </a:rPr>
              <a:t>개발 환경 구축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ko-KR" dirty="0">
                <a:solidFill>
                  <a:schemeClr val="bg1"/>
                </a:solidFill>
              </a:rPr>
              <a:t>앱 제작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ko-KR" dirty="0">
                <a:solidFill>
                  <a:schemeClr val="bg1"/>
                </a:solidFill>
              </a:rPr>
              <a:t>서버 연동</a:t>
            </a:r>
          </a:p>
          <a:p>
            <a:r>
              <a:rPr lang="ko-KR" altLang="ko-KR" dirty="0">
                <a:solidFill>
                  <a:schemeClr val="bg1"/>
                </a:solidFill>
              </a:rPr>
              <a:t>김재정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ko-KR" dirty="0">
                <a:solidFill>
                  <a:schemeClr val="bg1"/>
                </a:solidFill>
              </a:rPr>
              <a:t>데이터 </a:t>
            </a:r>
            <a:r>
              <a:rPr lang="ko-KR" altLang="ko-KR" dirty="0" err="1">
                <a:solidFill>
                  <a:schemeClr val="bg1"/>
                </a:solidFill>
              </a:rPr>
              <a:t>전처리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ko-KR" dirty="0">
                <a:solidFill>
                  <a:schemeClr val="bg1"/>
                </a:solidFill>
              </a:rPr>
              <a:t>모델 설계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ko-KR" dirty="0">
                <a:solidFill>
                  <a:schemeClr val="bg1"/>
                </a:solidFill>
              </a:rPr>
              <a:t>사용자 앱 페이지 만들기</a:t>
            </a:r>
          </a:p>
          <a:p>
            <a:r>
              <a:rPr lang="ko-KR" altLang="ko-KR" dirty="0" err="1">
                <a:solidFill>
                  <a:schemeClr val="bg1"/>
                </a:solidFill>
              </a:rPr>
              <a:t>김도영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ko-KR" dirty="0">
                <a:solidFill>
                  <a:schemeClr val="bg1"/>
                </a:solidFill>
              </a:rPr>
              <a:t>데이터 수집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ko-KR" dirty="0">
                <a:solidFill>
                  <a:schemeClr val="bg1"/>
                </a:solidFill>
              </a:rPr>
              <a:t>증식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ko-KR" dirty="0" err="1">
                <a:solidFill>
                  <a:schemeClr val="bg1"/>
                </a:solidFill>
              </a:rPr>
              <a:t>전처리</a:t>
            </a:r>
            <a:endParaRPr lang="ko-KR" altLang="ko-KR" dirty="0">
              <a:solidFill>
                <a:schemeClr val="bg1"/>
              </a:solidFill>
            </a:endParaRPr>
          </a:p>
          <a:p>
            <a:r>
              <a:rPr lang="ko-KR" altLang="ko-KR" dirty="0">
                <a:solidFill>
                  <a:schemeClr val="bg1"/>
                </a:solidFill>
              </a:rPr>
              <a:t>박정우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ko-KR" dirty="0">
                <a:solidFill>
                  <a:schemeClr val="bg1"/>
                </a:solidFill>
              </a:rPr>
              <a:t>데이터 수집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ko-KR" dirty="0">
                <a:solidFill>
                  <a:schemeClr val="bg1"/>
                </a:solidFill>
              </a:rPr>
              <a:t>증식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ko-KR" dirty="0" err="1">
                <a:solidFill>
                  <a:schemeClr val="bg1"/>
                </a:solidFill>
              </a:rPr>
              <a:t>전처리</a:t>
            </a:r>
            <a:endParaRPr lang="ko-KR" altLang="ko-KR" dirty="0">
              <a:solidFill>
                <a:schemeClr val="bg1"/>
              </a:solidFill>
            </a:endParaRPr>
          </a:p>
          <a:p>
            <a:r>
              <a:rPr lang="ko-KR" altLang="ko-KR" dirty="0">
                <a:solidFill>
                  <a:schemeClr val="bg1"/>
                </a:solidFill>
              </a:rPr>
              <a:t>이규진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ko-KR" dirty="0">
                <a:solidFill>
                  <a:schemeClr val="bg1"/>
                </a:solidFill>
              </a:rPr>
              <a:t>모델 설계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ko-KR" dirty="0">
                <a:solidFill>
                  <a:schemeClr val="bg1"/>
                </a:solidFill>
              </a:rPr>
              <a:t>사용자 앱 페이지 만들기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6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DC9F0-6BC5-4640-8177-F26D98DF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/>
              <a:t>계획일정</a:t>
            </a:r>
            <a:endParaRPr lang="ko-KR" altLang="en-US" b="1" dirty="0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D02D2412-FC6C-4234-A7C5-0C2B2F2297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470555"/>
              </p:ext>
            </p:extLst>
          </p:nvPr>
        </p:nvGraphicFramePr>
        <p:xfrm>
          <a:off x="941832" y="1568450"/>
          <a:ext cx="6011418" cy="5162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비트맵 이미지" r:id="rId3" imgW="7152381" imgH="6152381" progId="Paint.Picture">
                  <p:embed/>
                </p:oleObj>
              </mc:Choice>
              <mc:Fallback>
                <p:oleObj name="비트맵 이미지" r:id="rId3" imgW="7152381" imgH="6152381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832" y="1568450"/>
                        <a:ext cx="6011418" cy="51626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38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0361A-1504-4EA3-BF1A-523D207A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ko-KR" altLang="en-US" b="1" dirty="0"/>
              <a:t>감사합니다</a:t>
            </a:r>
            <a:r>
              <a:rPr lang="en-US" altLang="ko-KR" b="1">
                <a:sym typeface="Wingdings" panose="05000000000000000000" pitchFamily="2" charset="2"/>
              </a:rPr>
              <a:t>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125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178</Words>
  <Application>Microsoft Office PowerPoint</Application>
  <PresentationFormat>와이드스크린</PresentationFormat>
  <Paragraphs>26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Office 테마</vt:lpstr>
      <vt:lpstr>비트맵 이미지</vt:lpstr>
      <vt:lpstr>PC 조립 헬퍼</vt:lpstr>
      <vt:lpstr>프로젝트 목표</vt:lpstr>
      <vt:lpstr>프로젝트 내용</vt:lpstr>
      <vt:lpstr>프로젝트 수행방법</vt:lpstr>
      <vt:lpstr>데이터 활용 방법</vt:lpstr>
      <vt:lpstr>기대효과</vt:lpstr>
      <vt:lpstr>구성원 별 담당역할</vt:lpstr>
      <vt:lpstr>계획일정</vt:lpstr>
      <vt:lpstr>감사합니다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 조립 헬퍼</dc:title>
  <dc:creator>user</dc:creator>
  <cp:lastModifiedBy>Lim Donguk</cp:lastModifiedBy>
  <cp:revision>3</cp:revision>
  <dcterms:created xsi:type="dcterms:W3CDTF">2019-09-25T08:43:09Z</dcterms:created>
  <dcterms:modified xsi:type="dcterms:W3CDTF">2019-09-26T05:03:47Z</dcterms:modified>
</cp:coreProperties>
</file>