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7" r:id="rId6"/>
    <p:sldId id="268" r:id="rId7"/>
    <p:sldId id="270" r:id="rId8"/>
    <p:sldId id="265" r:id="rId9"/>
    <p:sldId id="266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4FDF-0C4A-4CA8-BD44-4E87F2942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0C761-5C0B-4528-9D46-1B5BB9339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A90D7-3FC5-4C11-BE86-8A5277AE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D235E-2DA1-4797-AF4A-0DA2E039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C471D-114B-419D-BF9D-E78DC022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9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E3743-B112-4C55-9C32-7F8ADC7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6E168-588F-4C2C-9898-E117217F1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35005-63FA-4001-9485-391CC866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E4D3D-077C-4269-A74A-02346937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93F41-8472-41E1-8817-35311C4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8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529EAF-5628-4110-AD20-FB852F3CE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06E6C-5BE6-4322-B555-7301CBB9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565CC-CF33-496B-93C9-780B2083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7A193-75F1-40D0-BD09-6014A0C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A3DFD-0E28-40FF-9652-A0560C5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F8C2-2926-488F-83CF-B72F4C01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1C2D7-4748-4D03-9897-F94062AE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CC27E-423A-4828-8EAD-A4EBFA0B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46671-B5E2-48D6-8F94-F570FEDD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EAF4D-200D-4F47-8555-6BAF555C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8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3D329-065A-4F78-AB9B-2BAEBC22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0406D-76D1-4CDA-903E-D24FA91AD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16473-FA31-42A5-BA4C-EF399A91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46052-A83F-4373-A1E2-B2F528D3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EEF03-4685-43BD-B172-C4BC58B1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4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442C7-1AE4-47BB-9024-06D6589B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DED04-A180-427D-9199-ED837C9DA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0A959-6590-49D9-AE34-0984F978D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926BE-7435-45A4-BEE0-34BC0DDB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CC794-E9F9-49CE-9B7F-7AA0702D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9CAFF-C6CF-4DD0-8802-FCD48F86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7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65A2C-8848-44F2-883C-51FC0BC6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F1A8D-3B11-469E-8117-961B47A0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5E39C-5440-45B1-A42A-4A524ACBC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DB3988-744E-4C41-A663-BB009A13F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9D1A0E-9405-4957-A5E0-2F3397005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3A2BA9-997C-40AC-87B0-209C656B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72E83-4DAE-4E46-92E4-3C9A60B0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5C071A-0F9D-48B1-B466-D80ABC09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4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01C9-F424-4F31-A7A4-39E4A567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EAF9D0-1275-4BD4-AB30-F053FA0B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8023E0-633D-4D26-8B2C-B27A95F9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32494-AD36-4F1C-8FFB-D99B9F49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7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671A77-D769-4F55-A433-3F22C8AE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5BBA42-6432-4183-AA6A-7C844C36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6601FA-608D-4E40-8BC3-066D38A8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5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CD06C-D82A-406E-A8D6-EAE7009E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10C42-B938-46F2-9424-12811A9D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575FDD-3979-4DA1-8500-57D0E3D9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31EB6-D811-4B7D-99B5-D4B848B9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1203B-87CB-404A-BAA7-028948CB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10A2B-648E-4020-8B76-F679514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A2506-8767-4FF1-AAEC-02B8BD8B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8E52A3-9589-4BC3-8CAB-3396EAF5A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B6A55-3438-4C60-A462-6611A44FC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1A288-367F-4ECB-8BFC-5B40814E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0B137-AE26-4D8C-B114-E82EECA3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5C712-DC1A-44E4-9251-6B20C543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4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ABE1CB-E876-4D50-A4C0-2BC88656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31F32B-C54F-42CA-A299-6360B096B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094B4-16A5-43C7-B132-DC00C9024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D569C-5C41-47D8-8A00-A2F6A3A5E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55330-090C-4787-9850-219DB144F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7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154F3-1E3E-435D-A4A8-9271A2207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684" y="406400"/>
            <a:ext cx="465221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9600" b="1" dirty="0"/>
              <a:t>PC</a:t>
            </a:r>
            <a:r>
              <a:rPr lang="ko-KR" altLang="en-US" sz="9600" dirty="0"/>
              <a:t>조립</a:t>
            </a:r>
            <a:r>
              <a:rPr lang="ko-KR" altLang="en-US" dirty="0"/>
              <a:t> </a:t>
            </a:r>
            <a:r>
              <a:rPr lang="ko-KR" altLang="en-US" sz="9600" dirty="0" err="1"/>
              <a:t>헬퍼</a:t>
            </a:r>
            <a:endParaRPr lang="ko-KR" altLang="en-US" sz="9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740488-2BB0-4E76-A43C-181904C16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5431" y="3562514"/>
            <a:ext cx="3224463" cy="3030791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pPr algn="r"/>
            <a:r>
              <a:rPr lang="en-US" altLang="ko-KR" sz="4000" dirty="0" err="1"/>
              <a:t>PentaCore</a:t>
            </a:r>
            <a:endParaRPr lang="en-US" altLang="ko-KR" sz="4000" dirty="0"/>
          </a:p>
          <a:p>
            <a:pPr algn="r"/>
            <a:r>
              <a:rPr lang="ko-KR" altLang="en-US" dirty="0" err="1"/>
              <a:t>김도영</a:t>
            </a:r>
            <a:endParaRPr lang="en-US" altLang="ko-KR" dirty="0"/>
          </a:p>
          <a:p>
            <a:pPr algn="r"/>
            <a:r>
              <a:rPr lang="ko-KR" altLang="en-US" dirty="0"/>
              <a:t>김재정</a:t>
            </a:r>
            <a:endParaRPr lang="en-US" altLang="ko-KR" dirty="0"/>
          </a:p>
          <a:p>
            <a:pPr algn="r"/>
            <a:r>
              <a:rPr lang="ko-KR" altLang="en-US" dirty="0"/>
              <a:t>박정우</a:t>
            </a:r>
            <a:endParaRPr lang="en-US" altLang="ko-KR" dirty="0"/>
          </a:p>
          <a:p>
            <a:pPr algn="r"/>
            <a:r>
              <a:rPr lang="ko-KR" altLang="en-US" dirty="0"/>
              <a:t>이규진</a:t>
            </a:r>
            <a:endParaRPr lang="en-US" altLang="ko-KR" dirty="0"/>
          </a:p>
          <a:p>
            <a:pPr algn="r"/>
            <a:r>
              <a:rPr lang="ko-KR" altLang="en-US" dirty="0"/>
              <a:t>임동욱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02B5C4-6066-49D6-A451-C45DBD24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74" y="3965364"/>
            <a:ext cx="4231766" cy="2225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10FB33-52D2-473F-8E1A-ADD90A0BA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6" y="3562514"/>
            <a:ext cx="2856782" cy="28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6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8F767-9438-4106-A79F-BCEA6D68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목적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97BB97-5A87-436D-924B-5DF33D276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7095"/>
            <a:ext cx="3833813" cy="38338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E17114-844A-4E66-8A7F-A540063F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1112044"/>
            <a:ext cx="1764030" cy="1764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6B4D3F-6ACB-466B-A4AF-7E63E946E6ED}"/>
              </a:ext>
            </a:extLst>
          </p:cNvPr>
          <p:cNvSpPr txBox="1"/>
          <p:nvPr/>
        </p:nvSpPr>
        <p:spPr>
          <a:xfrm>
            <a:off x="6349253" y="2085135"/>
            <a:ext cx="4792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대상</a:t>
            </a:r>
            <a:r>
              <a:rPr lang="ko-KR" altLang="en-US" sz="2400" dirty="0"/>
              <a:t> </a:t>
            </a:r>
            <a:r>
              <a:rPr lang="en-US" altLang="ko-KR" sz="2400" dirty="0"/>
              <a:t>: PC</a:t>
            </a:r>
            <a:r>
              <a:rPr lang="ko-KR" altLang="en-US" sz="2400" dirty="0"/>
              <a:t> 조립의 초심자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/>
              <a:t>목적</a:t>
            </a:r>
            <a:r>
              <a:rPr lang="ko-KR" altLang="en-US" sz="2400" dirty="0"/>
              <a:t> </a:t>
            </a:r>
            <a:r>
              <a:rPr lang="en-US" altLang="ko-KR" sz="2400" dirty="0"/>
              <a:t>: Object Detection</a:t>
            </a:r>
            <a:r>
              <a:rPr lang="ko-KR" altLang="en-US" sz="2400" dirty="0"/>
              <a:t>을 통한 컴퓨터 조립을 도와주는 프로그램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dirty="0"/>
              <a:t>       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78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16A73-812E-4C85-BA95-D3D9D29E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5A0F7-C913-49B7-8256-776DF0A2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labelImg</a:t>
            </a:r>
            <a:r>
              <a:rPr lang="en-US" altLang="ko-KR" dirty="0"/>
              <a:t> </a:t>
            </a:r>
            <a:r>
              <a:rPr lang="ko-KR" altLang="en-US" dirty="0"/>
              <a:t>프로그램을 이용하여 </a:t>
            </a:r>
            <a:r>
              <a:rPr lang="en-US" altLang="ko-KR" dirty="0"/>
              <a:t>5</a:t>
            </a:r>
            <a:r>
              <a:rPr lang="ko-KR" altLang="en-US" dirty="0"/>
              <a:t>파트에 대해 </a:t>
            </a:r>
            <a:r>
              <a:rPr lang="ko-KR" altLang="en-US" dirty="0" err="1"/>
              <a:t>라벨링</a:t>
            </a:r>
            <a:r>
              <a:rPr lang="ko-KR" altLang="en-US" dirty="0"/>
              <a:t> 진행</a:t>
            </a:r>
            <a:endParaRPr lang="en-US" altLang="ko-KR" dirty="0"/>
          </a:p>
          <a:p>
            <a:pPr lvl="1"/>
            <a:r>
              <a:rPr lang="en-US" altLang="ko-KR" dirty="0"/>
              <a:t>CPU, RAM, SSD, GPU, MOTHERBOARD</a:t>
            </a:r>
            <a:r>
              <a:rPr lang="ko-KR" altLang="en-US" dirty="0"/>
              <a:t>에 대해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PascalVOC</a:t>
            </a:r>
            <a:r>
              <a:rPr lang="ko-KR" altLang="en-US" dirty="0"/>
              <a:t>를 포맷으로 </a:t>
            </a:r>
            <a:r>
              <a:rPr lang="ko-KR" altLang="en-US" dirty="0" err="1"/>
              <a:t>라벨링</a:t>
            </a:r>
            <a:r>
              <a:rPr lang="ko-KR" altLang="en-US" dirty="0"/>
              <a:t> 후 </a:t>
            </a:r>
            <a:r>
              <a:rPr lang="en-US" altLang="ko-KR" dirty="0"/>
              <a:t>YOLO </a:t>
            </a:r>
            <a:r>
              <a:rPr lang="ko-KR" altLang="en-US" dirty="0"/>
              <a:t>포맷으로 </a:t>
            </a:r>
            <a:r>
              <a:rPr lang="ko-KR" altLang="en-US" dirty="0" err="1"/>
              <a:t>컨버팅</a:t>
            </a:r>
            <a:r>
              <a:rPr lang="ko-KR" altLang="en-US" dirty="0"/>
              <a:t> 파일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필요 </a:t>
            </a:r>
            <a:r>
              <a:rPr lang="en-US" altLang="ko-KR" dirty="0"/>
              <a:t>3</a:t>
            </a:r>
            <a:r>
              <a:rPr lang="ko-KR" altLang="en-US" dirty="0"/>
              <a:t>가지 파일 생성</a:t>
            </a:r>
            <a:endParaRPr lang="en-US" altLang="ko-KR" dirty="0"/>
          </a:p>
          <a:p>
            <a:pPr lvl="1"/>
            <a:r>
              <a:rPr lang="en-US" altLang="ko-KR" dirty="0" err="1"/>
              <a:t>RCnn</a:t>
            </a:r>
            <a:r>
              <a:rPr lang="en-US" altLang="ko-KR" dirty="0"/>
              <a:t> – </a:t>
            </a:r>
            <a:r>
              <a:rPr lang="ko-KR" altLang="en-US" dirty="0" err="1"/>
              <a:t>다크넷</a:t>
            </a:r>
            <a:r>
              <a:rPr lang="ko-KR" altLang="en-US" dirty="0"/>
              <a:t> </a:t>
            </a:r>
            <a:r>
              <a:rPr lang="en-US" altLang="ko-KR" dirty="0"/>
              <a:t>/ config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 err="1"/>
              <a:t>라벨링</a:t>
            </a:r>
            <a:r>
              <a:rPr lang="ko-KR" altLang="en-US" dirty="0"/>
              <a:t> 된 텍스트 클래스 파일</a:t>
            </a:r>
            <a:endParaRPr lang="en-US" altLang="ko-KR" dirty="0"/>
          </a:p>
          <a:p>
            <a:r>
              <a:rPr lang="ko-KR" altLang="en-US" dirty="0"/>
              <a:t>클래스 지정파일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686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850FC-BDC9-4302-AF00-448E1888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트레이닝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EB1B1-061C-4FD9-B74C-6DE311C2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 </a:t>
            </a:r>
            <a:r>
              <a:rPr lang="en-US" altLang="ko-KR" dirty="0"/>
              <a:t>3</a:t>
            </a:r>
            <a:r>
              <a:rPr lang="ko-KR" altLang="en-US" dirty="0"/>
              <a:t>가지 파일을 통해 학습</a:t>
            </a:r>
            <a:r>
              <a:rPr lang="en-US" altLang="ko-KR" dirty="0"/>
              <a:t>/ weight</a:t>
            </a:r>
            <a:r>
              <a:rPr lang="ko-KR" altLang="en-US" dirty="0"/>
              <a:t>가 도출된다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테스트 과정에서 </a:t>
            </a:r>
            <a:r>
              <a:rPr lang="en-US" altLang="ko-KR" dirty="0"/>
              <a:t>config, weight, class </a:t>
            </a:r>
            <a:r>
              <a:rPr lang="ko-KR" altLang="en-US" dirty="0"/>
              <a:t>파일을 가지고 테스트를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테스트는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활용하여 동영상 </a:t>
            </a:r>
            <a:r>
              <a:rPr lang="en-US" altLang="ko-KR" dirty="0"/>
              <a:t>detection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그 결과값을 </a:t>
            </a:r>
            <a:r>
              <a:rPr lang="en-US" altLang="ko-KR" dirty="0"/>
              <a:t>PYQT5</a:t>
            </a:r>
            <a:r>
              <a:rPr lang="ko-KR" altLang="en-US" dirty="0"/>
              <a:t>를 통해 </a:t>
            </a:r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구성하여 출력</a:t>
            </a:r>
          </a:p>
        </p:txBody>
      </p:sp>
    </p:spTree>
    <p:extLst>
      <p:ext uri="{BB962C8B-B14F-4D97-AF65-F5344CB8AC3E}">
        <p14:creationId xmlns:p14="http://schemas.microsoft.com/office/powerpoint/2010/main" val="223463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29C37-6BEE-4103-A246-AA78B0B4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54B7C-B423-4D23-AD9F-69AE50D0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47" y="1843554"/>
            <a:ext cx="10515600" cy="4351338"/>
          </a:xfrm>
        </p:spPr>
        <p:txBody>
          <a:bodyPr/>
          <a:lstStyle/>
          <a:p>
            <a:r>
              <a:rPr lang="ko-KR" altLang="en-US" dirty="0"/>
              <a:t>우리가 구현하려 했던 게 데이터가 없었음</a:t>
            </a:r>
            <a:r>
              <a:rPr lang="en-US" altLang="ko-KR" dirty="0"/>
              <a:t>, </a:t>
            </a:r>
            <a:r>
              <a:rPr lang="ko-KR" altLang="en-US" dirty="0"/>
              <a:t>그래서 직접 </a:t>
            </a:r>
            <a:r>
              <a:rPr lang="en-US" altLang="ko-KR" dirty="0"/>
              <a:t>300</a:t>
            </a:r>
            <a:r>
              <a:rPr lang="ko-KR" altLang="en-US" dirty="0"/>
              <a:t>개 가량의 </a:t>
            </a:r>
            <a:r>
              <a:rPr lang="en-US" altLang="ko-KR" dirty="0"/>
              <a:t>motherboard</a:t>
            </a:r>
            <a:r>
              <a:rPr lang="ko-KR" altLang="en-US" dirty="0"/>
              <a:t>를 구하고 </a:t>
            </a:r>
            <a:r>
              <a:rPr lang="en-US" altLang="ko-KR" dirty="0"/>
              <a:t>argumentation</a:t>
            </a:r>
            <a:r>
              <a:rPr lang="ko-KR" altLang="en-US" dirty="0"/>
              <a:t>을 통해서 </a:t>
            </a:r>
            <a:r>
              <a:rPr lang="en-US" altLang="ko-KR" dirty="0"/>
              <a:t>2000</a:t>
            </a:r>
            <a:r>
              <a:rPr lang="ko-KR" altLang="en-US" dirty="0"/>
              <a:t>개 가량의 데이터 생성 </a:t>
            </a:r>
            <a:r>
              <a:rPr lang="en-US" altLang="ko-KR" dirty="0"/>
              <a:t>/ </a:t>
            </a:r>
            <a:r>
              <a:rPr lang="ko-KR" altLang="en-US" dirty="0"/>
              <a:t>툴 사용하여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컨버팅을</a:t>
            </a:r>
            <a:r>
              <a:rPr lang="ko-KR" altLang="en-US" dirty="0"/>
              <a:t> 한 이유 </a:t>
            </a:r>
            <a:r>
              <a:rPr lang="en-US" altLang="ko-KR" dirty="0"/>
              <a:t>: </a:t>
            </a:r>
            <a:r>
              <a:rPr lang="en-US" altLang="ko-KR" dirty="0" err="1"/>
              <a:t>PascalVOC</a:t>
            </a:r>
            <a:r>
              <a:rPr lang="ko-KR" altLang="en-US" dirty="0"/>
              <a:t>로 할 수 있었지만 일반적인 </a:t>
            </a:r>
            <a:r>
              <a:rPr lang="en-US" altLang="ko-KR" dirty="0"/>
              <a:t>R-CNN</a:t>
            </a:r>
            <a:r>
              <a:rPr lang="ko-KR" altLang="en-US" dirty="0"/>
              <a:t>과 </a:t>
            </a:r>
            <a:r>
              <a:rPr lang="en-US" altLang="ko-KR" dirty="0"/>
              <a:t>SSD</a:t>
            </a:r>
            <a:r>
              <a:rPr lang="ko-KR" altLang="en-US" dirty="0"/>
              <a:t>보다 훨씬 더 빠른 </a:t>
            </a:r>
            <a:r>
              <a:rPr lang="en-US" altLang="ko-KR" dirty="0"/>
              <a:t>detection</a:t>
            </a:r>
            <a:r>
              <a:rPr lang="ko-KR" altLang="en-US" dirty="0"/>
              <a:t>을 위해 </a:t>
            </a:r>
            <a:r>
              <a:rPr lang="en-US" altLang="ko-KR" dirty="0"/>
              <a:t>YOLO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133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5CE08-B290-45F2-B12B-B5FAD964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4B4B8-157F-4B98-9887-E0B2BAC9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구현 이유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트레이닝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예측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데모</a:t>
            </a:r>
          </a:p>
        </p:txBody>
      </p:sp>
    </p:spTree>
    <p:extLst>
      <p:ext uri="{BB962C8B-B14F-4D97-AF65-F5344CB8AC3E}">
        <p14:creationId xmlns:p14="http://schemas.microsoft.com/office/powerpoint/2010/main" val="48594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908FE-054B-4B9C-9753-1D7A04F7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트렌드</a:t>
            </a:r>
          </a:p>
        </p:txBody>
      </p:sp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66621983-FCFD-4D57-A350-D13A15EA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828800"/>
            <a:ext cx="92392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03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52BB7-131D-49D4-B15F-71BCD06C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</a:t>
            </a:r>
            <a:r>
              <a:rPr lang="ko-KR" altLang="en-US" dirty="0"/>
              <a:t>알고리즘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1DA2461-FCAA-4C56-90C6-3724C543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Input Image</a:t>
            </a:r>
            <a:r>
              <a:rPr lang="ko-KR" altLang="en-US" dirty="0"/>
              <a:t>를 </a:t>
            </a:r>
            <a:r>
              <a:rPr lang="en-US" altLang="ko-KR" dirty="0"/>
              <a:t>resize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Img</a:t>
            </a:r>
            <a:r>
              <a:rPr lang="ko-KR" altLang="en-US" dirty="0"/>
              <a:t>에서 작동하는 </a:t>
            </a:r>
            <a:r>
              <a:rPr lang="en-US" altLang="ko-KR" dirty="0"/>
              <a:t>single convolution network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해당 모델을 통해서 나온 확률 값을 </a:t>
            </a:r>
            <a:r>
              <a:rPr lang="en-US" altLang="ko-KR" dirty="0"/>
              <a:t>threshold</a:t>
            </a:r>
            <a:r>
              <a:rPr lang="ko-KR" altLang="en-US" dirty="0"/>
              <a:t>로 잘라서 결과값을 보여준다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06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4B7B7-C920-4137-B8A2-FBF5D5A6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</a:t>
            </a:r>
            <a:r>
              <a:rPr lang="ko-KR" altLang="en-US" dirty="0"/>
              <a:t>장점 </a:t>
            </a:r>
            <a:r>
              <a:rPr lang="en-US" altLang="ko-KR" dirty="0"/>
              <a:t>– 1. </a:t>
            </a:r>
            <a:r>
              <a:rPr lang="ko-KR" altLang="en-US" dirty="0"/>
              <a:t>속도가 빠르다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A3F2D-4E11-43AB-A873-715D00664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2141537"/>
            <a:ext cx="543197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two-stage-detection</a:t>
            </a:r>
            <a:r>
              <a:rPr lang="ko-KR" altLang="en-US" dirty="0"/>
              <a:t>기존 </a:t>
            </a:r>
            <a:r>
              <a:rPr lang="en-US" altLang="ko-KR" dirty="0"/>
              <a:t>R-CNN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region proposal </a:t>
            </a:r>
            <a:r>
              <a:rPr lang="ko-KR" altLang="en-US" dirty="0"/>
              <a:t>방법을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image </a:t>
            </a:r>
            <a:r>
              <a:rPr lang="ko-KR" altLang="en-US" dirty="0"/>
              <a:t>안에서 가능성이 높은 </a:t>
            </a:r>
            <a:r>
              <a:rPr lang="en-US" altLang="ko-KR" dirty="0"/>
              <a:t>bounding box</a:t>
            </a:r>
            <a:r>
              <a:rPr lang="ko-KR" altLang="en-US" dirty="0"/>
              <a:t>를 생성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그리고 </a:t>
            </a:r>
            <a:r>
              <a:rPr lang="en-US" altLang="ko-KR" dirty="0"/>
              <a:t>box </a:t>
            </a:r>
            <a:r>
              <a:rPr lang="ko-KR" altLang="en-US" dirty="0"/>
              <a:t>속의 이미지를 </a:t>
            </a:r>
            <a:r>
              <a:rPr lang="en-US" altLang="ko-KR" dirty="0"/>
              <a:t>classifier</a:t>
            </a:r>
            <a:r>
              <a:rPr lang="ko-KR" altLang="en-US" dirty="0"/>
              <a:t>에 넣어 실행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A5A0FB1-2278-45CB-AD43-AE50099A0724}"/>
              </a:ext>
            </a:extLst>
          </p:cNvPr>
          <p:cNvSpPr txBox="1">
            <a:spLocks/>
          </p:cNvSpPr>
          <p:nvPr/>
        </p:nvSpPr>
        <p:spPr>
          <a:xfrm>
            <a:off x="6096000" y="2141537"/>
            <a:ext cx="5431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One-stage-detection(YOLO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Single Convolution </a:t>
            </a:r>
            <a:r>
              <a:rPr lang="en-US" altLang="ko-KR" dirty="0" err="1"/>
              <a:t>networ</a:t>
            </a:r>
            <a:r>
              <a:rPr lang="ko-KR" altLang="en-US" dirty="0"/>
              <a:t>는 물체의 </a:t>
            </a:r>
            <a:r>
              <a:rPr lang="en-US" altLang="ko-KR" dirty="0"/>
              <a:t>bounding box</a:t>
            </a:r>
            <a:r>
              <a:rPr lang="ko-KR" altLang="en-US" dirty="0"/>
              <a:t>와 </a:t>
            </a:r>
            <a:r>
              <a:rPr lang="en-US" altLang="ko-KR" dirty="0"/>
              <a:t>bounding box </a:t>
            </a:r>
            <a:r>
              <a:rPr lang="ko-KR" altLang="en-US" dirty="0"/>
              <a:t>안의 </a:t>
            </a:r>
            <a:r>
              <a:rPr lang="en-US" altLang="ko-KR" dirty="0"/>
              <a:t>object</a:t>
            </a:r>
            <a:r>
              <a:rPr lang="ko-KR" altLang="en-US" dirty="0"/>
              <a:t>가 무엇인지 동시에 예측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복잡한 </a:t>
            </a:r>
            <a:r>
              <a:rPr lang="en-US" altLang="ko-KR" dirty="0"/>
              <a:t>pipeline</a:t>
            </a:r>
            <a:r>
              <a:rPr lang="ko-KR" altLang="en-US" dirty="0"/>
              <a:t>을 필요로 하지 않음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372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4B7B7-C920-4137-B8A2-FBF5D5A6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</a:t>
            </a:r>
            <a:r>
              <a:rPr lang="ko-KR" altLang="en-US" dirty="0"/>
              <a:t>장점 </a:t>
            </a:r>
            <a:r>
              <a:rPr lang="en-US" altLang="ko-KR" dirty="0"/>
              <a:t>– 2. </a:t>
            </a:r>
            <a:r>
              <a:rPr lang="ko-KR" altLang="en-US" dirty="0"/>
              <a:t>이미지 예측 시</a:t>
            </a:r>
            <a:r>
              <a:rPr lang="en-US" altLang="ko-KR" dirty="0"/>
              <a:t>, globally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A5A0FB1-2278-45CB-AD43-AE50099A0724}"/>
              </a:ext>
            </a:extLst>
          </p:cNvPr>
          <p:cNvSpPr txBox="1">
            <a:spLocks/>
          </p:cNvSpPr>
          <p:nvPr/>
        </p:nvSpPr>
        <p:spPr>
          <a:xfrm>
            <a:off x="6319935" y="2141537"/>
            <a:ext cx="5431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One-stage-detection YOLO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Image</a:t>
            </a:r>
            <a:r>
              <a:rPr lang="ko-KR" altLang="en-US" dirty="0"/>
              <a:t>를 예측시에 </a:t>
            </a:r>
            <a:r>
              <a:rPr lang="en-US" altLang="ko-KR" dirty="0"/>
              <a:t>globally</a:t>
            </a:r>
            <a:r>
              <a:rPr lang="ko-KR" altLang="en-US" dirty="0"/>
              <a:t>하다는 특징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A15DB39-6D5F-4028-9E94-CDBAE58C7CD5}"/>
              </a:ext>
            </a:extLst>
          </p:cNvPr>
          <p:cNvSpPr txBox="1">
            <a:spLocks/>
          </p:cNvSpPr>
          <p:nvPr/>
        </p:nvSpPr>
        <p:spPr>
          <a:xfrm>
            <a:off x="838200" y="2312599"/>
            <a:ext cx="5431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two-stage-detection </a:t>
            </a:r>
            <a:r>
              <a:rPr lang="ko-KR" altLang="en-US" dirty="0"/>
              <a:t>기존 </a:t>
            </a:r>
            <a:r>
              <a:rPr lang="en-US" altLang="ko-KR" dirty="0"/>
              <a:t>R-CNN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region proposal </a:t>
            </a:r>
            <a:r>
              <a:rPr lang="ko-KR" altLang="en-US" dirty="0"/>
              <a:t>기반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084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4B7B7-C920-4137-B8A2-FBF5D5A6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</a:t>
            </a:r>
            <a:r>
              <a:rPr lang="ko-KR" altLang="en-US" dirty="0"/>
              <a:t>장점 </a:t>
            </a:r>
            <a:r>
              <a:rPr lang="en-US" altLang="ko-KR" dirty="0"/>
              <a:t>– 3. Object</a:t>
            </a:r>
            <a:r>
              <a:rPr lang="ko-KR" altLang="en-US" dirty="0"/>
              <a:t>의 일반적인 특징 학습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A5A0FB1-2278-45CB-AD43-AE50099A0724}"/>
              </a:ext>
            </a:extLst>
          </p:cNvPr>
          <p:cNvSpPr txBox="1">
            <a:spLocks/>
          </p:cNvSpPr>
          <p:nvPr/>
        </p:nvSpPr>
        <p:spPr>
          <a:xfrm>
            <a:off x="6319935" y="2141537"/>
            <a:ext cx="5431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One-stage-detection YOLO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예술작품이나 자연의 이미지를 학습하거나 테스트할 때</a:t>
            </a:r>
            <a:r>
              <a:rPr lang="en-US" altLang="ko-KR" dirty="0"/>
              <a:t>, R-CNN</a:t>
            </a:r>
            <a:r>
              <a:rPr lang="ko-KR" altLang="en-US" dirty="0"/>
              <a:t>같은 강력한 </a:t>
            </a:r>
            <a:r>
              <a:rPr lang="en-US" altLang="ko-KR" dirty="0"/>
              <a:t>detection</a:t>
            </a:r>
            <a:r>
              <a:rPr lang="ko-KR" altLang="en-US" dirty="0"/>
              <a:t>보다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YOLO</a:t>
            </a:r>
            <a:r>
              <a:rPr lang="ko-KR" altLang="en-US" dirty="0"/>
              <a:t>는 일반화에 강력화 하기 때문에</a:t>
            </a:r>
            <a:r>
              <a:rPr lang="en-US" altLang="ko-KR" dirty="0"/>
              <a:t>, </a:t>
            </a:r>
            <a:r>
              <a:rPr lang="ko-KR" altLang="en-US" dirty="0"/>
              <a:t>새로운 도메인이나 예상하지 못한 </a:t>
            </a:r>
            <a:r>
              <a:rPr lang="en-US" altLang="ko-KR" dirty="0"/>
              <a:t>input</a:t>
            </a:r>
            <a:r>
              <a:rPr lang="ko-KR" altLang="en-US" dirty="0"/>
              <a:t>이 들어와도 망가질 확률이 적음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A15DB39-6D5F-4028-9E94-CDBAE58C7CD5}"/>
              </a:ext>
            </a:extLst>
          </p:cNvPr>
          <p:cNvSpPr txBox="1">
            <a:spLocks/>
          </p:cNvSpPr>
          <p:nvPr/>
        </p:nvSpPr>
        <p:spPr>
          <a:xfrm>
            <a:off x="664029" y="2141537"/>
            <a:ext cx="54319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two-stage-detection </a:t>
            </a:r>
            <a:r>
              <a:rPr lang="ko-KR" altLang="en-US" dirty="0"/>
              <a:t>기존 </a:t>
            </a:r>
            <a:r>
              <a:rPr lang="en-US" altLang="ko-KR" dirty="0"/>
              <a:t>R-CNN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267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EA036-AC34-4DA9-BA55-6286A4D5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v3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480D3-B3AA-4EDC-A7BF-4DC77625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YOLO</a:t>
            </a:r>
            <a:r>
              <a:rPr lang="ko-KR" altLang="en-US" dirty="0"/>
              <a:t>의 특징에서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YOLO v3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언어 개발로 구현되어</a:t>
            </a:r>
            <a:r>
              <a:rPr lang="en-US" altLang="ko-KR" dirty="0"/>
              <a:t>, R-CNN</a:t>
            </a:r>
            <a:r>
              <a:rPr lang="ko-KR" altLang="en-US" dirty="0"/>
              <a:t>의 </a:t>
            </a:r>
            <a:r>
              <a:rPr lang="en-US" altLang="ko-KR" dirty="0"/>
              <a:t>1000</a:t>
            </a:r>
            <a:r>
              <a:rPr lang="ko-KR" altLang="en-US" dirty="0"/>
              <a:t>배</a:t>
            </a:r>
            <a:r>
              <a:rPr lang="en-US" altLang="ko-KR" dirty="0"/>
              <a:t>, Fast R-CNN</a:t>
            </a:r>
            <a:r>
              <a:rPr lang="ko-KR" altLang="en-US" dirty="0"/>
              <a:t>의 </a:t>
            </a:r>
            <a:r>
              <a:rPr lang="en-US" altLang="ko-KR" dirty="0"/>
              <a:t>100</a:t>
            </a:r>
            <a:r>
              <a:rPr lang="ko-KR" altLang="en-US" dirty="0"/>
              <a:t>배의 속도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38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0E02-6A56-4417-842A-0F0DB5DF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YOLO v3 </a:t>
            </a:r>
            <a:r>
              <a:rPr lang="ko-KR" altLang="en-US"/>
              <a:t>그래프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6222702-B161-4198-9EBC-848639FB0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86" y="1690688"/>
            <a:ext cx="7558287" cy="4351338"/>
          </a:xfrm>
        </p:spPr>
      </p:pic>
    </p:spTree>
    <p:extLst>
      <p:ext uri="{BB962C8B-B14F-4D97-AF65-F5344CB8AC3E}">
        <p14:creationId xmlns:p14="http://schemas.microsoft.com/office/powerpoint/2010/main" val="342113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376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PC조립 헬퍼</vt:lpstr>
      <vt:lpstr>목차</vt:lpstr>
      <vt:lpstr>기술 트렌드</vt:lpstr>
      <vt:lpstr>YOLO 알고리즘</vt:lpstr>
      <vt:lpstr>YOLO 장점 – 1. 속도가 빠르다</vt:lpstr>
      <vt:lpstr>YOLO 장점 – 2. 이미지 예측 시, globally</vt:lpstr>
      <vt:lpstr>YOLO 장점 – 3. Object의 일반적인 특징 학습</vt:lpstr>
      <vt:lpstr>YOLO v3 특징</vt:lpstr>
      <vt:lpstr>YOLO v3 그래프</vt:lpstr>
      <vt:lpstr>1. 목적</vt:lpstr>
      <vt:lpstr>2. 데이터 전처리</vt:lpstr>
      <vt:lpstr>3. 트레이닝</vt:lpstr>
      <vt:lpstr>4.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PC조립 헬퍼</dc:title>
  <dc:creator>박 정우</dc:creator>
  <cp:lastModifiedBy> </cp:lastModifiedBy>
  <cp:revision>15</cp:revision>
  <dcterms:created xsi:type="dcterms:W3CDTF">2019-10-16T07:06:57Z</dcterms:created>
  <dcterms:modified xsi:type="dcterms:W3CDTF">2019-10-17T01:58:02Z</dcterms:modified>
</cp:coreProperties>
</file>