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16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FC11BE2-DE3B-4A28-94EC-175C6458E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8192BB-BA66-4606-B1D3-A9B62F6818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C9226-E2FC-409D-89B4-2FEC9553C5CD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20F6E4-2763-4BE2-A294-0CD4B15FFA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DFC980-D649-40AB-A6A2-81D516CD12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B85EC-4D70-436A-9971-D12ED8C78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86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41AEC-2D63-4A1B-8DEA-C4E165CBF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1F845-D5F5-4012-85C3-FE1E9ECF5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E6D7A-529E-4355-8DAB-D8FF400B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86EE8-B9D4-4545-8EDC-A630FBCD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C89A6-9918-455D-816B-06A8522E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2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AE38C-5674-4E78-9D08-DD7B4037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8840B-87F6-4D95-A45F-1EA54326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F6183-E768-4DAD-8B4B-949515C6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EAE21-1E1C-493D-BEA8-E95C32C4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53263-8818-4D81-9A4C-697FD62D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57646E-C41D-4A11-98C8-2B0BF095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8D694B-519E-417C-8615-0F6FB660C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E45DB-5E53-4E3A-B84C-20E39801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FD5F5-F331-4EB1-9290-D357A592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A7ED7-F2D0-4F24-AF77-2B0AB02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9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A4498-BD22-4D70-8144-7B65125B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1E8EC-BBCB-49EB-9C9C-36CD7FB9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33C6C-C9DC-4614-A7D7-A1903F07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B3405-B85D-40D0-BEFD-21D19F92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9D56A-7FAE-4379-9E6C-3F006FAC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7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EC39C-AE4F-4B7C-9D79-3B11ADE4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995DA-C08A-4D09-8A17-9211EBA24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2C6E-098A-4930-AA32-64805F9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9F8ED-76A4-4CF6-ADFC-CF7D7555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C5322-5518-4EE1-BB6C-14B94877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278E8-F83C-4DBF-B325-F50F42F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C8D03-8F75-472E-AAD8-C1ADE1ABC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CCC55-5C8B-4D9B-B01A-2779E6FA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24AFE-DF08-4625-AF75-E0F158D6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4DA83-3FBC-4811-BB19-ED7D94C4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B79DB-8C5B-4087-A8DD-EA7F83F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4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42C06-64B5-43F4-BF49-39EE79C3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D54BC-4F84-4485-A35D-C6369172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A62396-C9AB-47E1-BFA5-61044C52C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0649A3-FA53-4564-BAD6-DB948352E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F2A8E0-22D4-4D0E-94FF-D5FF6D1D5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E3D5D5-8666-46A3-922B-B8D1E3E6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533085-4A29-41B6-A164-8EBF523C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135A59-1EA3-4EEA-9920-E1BC604A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4FA6-1E48-4D49-895D-D41CBA67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D6B720-36F9-4352-8E05-2D44A71C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0E59E8-15AC-408B-A139-9E7765D8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F54940-957C-4757-B62F-3C8B9485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3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38FCF5-2D0E-4F29-A7C0-C670F304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88569-2692-4864-B23E-44FDF6F0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1B6A22-AC93-4CDC-8A22-C70267ED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9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8443F-DFEF-4398-9537-938C3A38A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E1474-F8BB-4C2E-B28D-0B46FFBA0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0153C-7D76-49FE-B744-B7ED8E4E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CE38C-B3B4-42DE-B0B3-1181B94C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8F0ED-3451-4279-8CCC-EC4EAD01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A43BC-CE50-4576-96B7-3E30F7AA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AAAF4-7F45-459F-918C-56ECEC4C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4EBC29-6B88-4ED0-A2C5-EC1DB017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B1BDBF-0AE0-44D8-9684-43ABCEA9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61A9F-0891-45F6-916F-6474AD71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D83D1-4DA1-40F3-A182-FF6E207F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12808-6A8D-48F9-976B-C8FA9724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8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938137-DD06-4F69-A34E-C9711687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55856-D457-462D-83A0-398306F4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F36AB-4C40-4F7A-BBA5-F7E6455F7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8A31-1516-4F96-A3F4-C2333481591B}" type="datetimeFigureOut">
              <a:rPr lang="ko-KR" altLang="en-US" smtClean="0"/>
              <a:t>2019-06-28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186DF-150E-41B8-B10C-E9944824D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5C4D-857D-43EF-BFB2-3E1C97B08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7AC6-8AA1-4F1D-A401-93A38636C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6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6D3D6BB-1C31-47FD-B5DF-72E859CE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55" y="4231005"/>
            <a:ext cx="5701994" cy="2413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6959C3-D666-463C-83AE-2A300FC2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501846"/>
            <a:ext cx="3792778" cy="24053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78A8CA-2CE5-4CC7-AA4D-5C5C36C07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35" y="4231005"/>
            <a:ext cx="3311248" cy="23831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B2A786-7CD9-4EF6-8888-03CDE969BAEC}"/>
              </a:ext>
            </a:extLst>
          </p:cNvPr>
          <p:cNvSpPr txBox="1"/>
          <p:nvPr/>
        </p:nvSpPr>
        <p:spPr>
          <a:xfrm>
            <a:off x="-46977" y="747653"/>
            <a:ext cx="664654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200" b="1" dirty="0"/>
              <a:t>차량 번호판 인식</a:t>
            </a:r>
            <a:br>
              <a:rPr lang="en-US" altLang="ko-KR" sz="2800" dirty="0">
                <a:solidFill>
                  <a:schemeClr val="bg1">
                    <a:lumMod val="95000"/>
                  </a:schemeClr>
                </a:solidFill>
              </a:rPr>
            </a:br>
            <a:endParaRPr lang="en-US" altLang="ko-KR" sz="28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2800" dirty="0" err="1"/>
              <a:t>openCV</a:t>
            </a:r>
            <a:r>
              <a:rPr lang="ko-KR" altLang="en-US" sz="2800" dirty="0"/>
              <a:t>를 활용한</a:t>
            </a:r>
            <a:endParaRPr lang="en-US" altLang="ko-KR" sz="2800" dirty="0"/>
          </a:p>
          <a:p>
            <a:pPr algn="ctr"/>
            <a:r>
              <a:rPr lang="ko-KR" altLang="en-US" sz="2800" dirty="0"/>
              <a:t>이미지 프로세싱</a:t>
            </a:r>
            <a:r>
              <a:rPr lang="en-US" altLang="ko-KR" sz="2800" dirty="0"/>
              <a:t> &amp; </a:t>
            </a:r>
            <a:r>
              <a:rPr lang="ko-KR" altLang="en-US" sz="2800" dirty="0"/>
              <a:t>컴퓨터비전 </a:t>
            </a:r>
          </a:p>
          <a:p>
            <a:endParaRPr lang="en-US" altLang="ko-KR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1A2D9F-DFAC-468D-A28C-E60C5CA6CB27}"/>
              </a:ext>
            </a:extLst>
          </p:cNvPr>
          <p:cNvSpPr txBox="1"/>
          <p:nvPr/>
        </p:nvSpPr>
        <p:spPr>
          <a:xfrm>
            <a:off x="1310640" y="3619958"/>
            <a:ext cx="5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b="1" dirty="0"/>
              <a:t>1. </a:t>
            </a:r>
            <a:r>
              <a:rPr lang="ko-KR" altLang="ko-KR" b="1" dirty="0"/>
              <a:t>자동차 번호판 위치 추출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AF3B5-C4D8-4FC5-BAF4-0839D0614255}"/>
              </a:ext>
            </a:extLst>
          </p:cNvPr>
          <p:cNvSpPr txBox="1"/>
          <p:nvPr/>
        </p:nvSpPr>
        <p:spPr>
          <a:xfrm>
            <a:off x="6707505" y="3624612"/>
            <a:ext cx="5852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ko-KR" b="1" dirty="0"/>
              <a:t>자동차 번호판 </a:t>
            </a:r>
            <a:r>
              <a:rPr lang="ko-KR" altLang="en-US" b="1" dirty="0"/>
              <a:t>글자</a:t>
            </a:r>
            <a:r>
              <a:rPr lang="ko-KR" altLang="ko-KR" b="1" dirty="0"/>
              <a:t> 추출</a:t>
            </a:r>
            <a:endParaRPr lang="en-US" altLang="ko-KR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FDB9C-5C12-46A2-B837-24C2CD4B5230}"/>
              </a:ext>
            </a:extLst>
          </p:cNvPr>
          <p:cNvSpPr txBox="1"/>
          <p:nvPr/>
        </p:nvSpPr>
        <p:spPr>
          <a:xfrm>
            <a:off x="8472652" y="3005060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샘플 자동차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372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김재정</dc:creator>
  <cp:lastModifiedBy>김재정</cp:lastModifiedBy>
  <cp:revision>7</cp:revision>
  <dcterms:created xsi:type="dcterms:W3CDTF">2019-06-27T17:25:11Z</dcterms:created>
  <dcterms:modified xsi:type="dcterms:W3CDTF">2019-06-28T04:09:57Z</dcterms:modified>
</cp:coreProperties>
</file>