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0" r:id="rId3"/>
    <p:sldId id="257" r:id="rId4"/>
    <p:sldId id="261" r:id="rId5"/>
    <p:sldId id="263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887C5-2CAA-4C71-902D-201893BAF9A4}">
          <p14:sldIdLst>
            <p14:sldId id="258"/>
            <p14:sldId id="260"/>
            <p14:sldId id="257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0AF3-BE34-4696-9894-B13562282E09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A6F6-2EC9-4091-BCC0-5819AD50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3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base" hangingPunct="0"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7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40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3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rums.academy.telerik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87624" y="692696"/>
            <a:ext cx="6848475" cy="10081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dirty="0" smtClean="0"/>
              <a:t>Team </a:t>
            </a:r>
            <a:r>
              <a:rPr lang="en-US" sz="4800" dirty="0" smtClean="0"/>
              <a:t>“Transformers”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1520" y="1844824"/>
            <a:ext cx="8573550" cy="136815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effectLst/>
              </a:rPr>
              <a:t>Android course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team</a:t>
            </a:r>
            <a:r>
              <a:rPr lang="en-US" sz="2800" dirty="0" smtClean="0"/>
              <a:t>work </a:t>
            </a:r>
            <a:r>
              <a:rPr lang="en-US" sz="2800" dirty="0" smtClean="0">
                <a:effectLst/>
              </a:rPr>
              <a:t>assignment:</a:t>
            </a:r>
          </a:p>
          <a:p>
            <a:pPr marL="0" indent="0" algn="ctr">
              <a:buNone/>
            </a:pPr>
            <a:r>
              <a:rPr lang="en-US" dirty="0" smtClean="0">
                <a:effectLst/>
              </a:rPr>
              <a:t>“Hotel Catalog” </a:t>
            </a:r>
            <a:endParaRPr lang="en-US" sz="3200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323527" y="3212976"/>
            <a:ext cx="56886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Team members:</a:t>
            </a:r>
          </a:p>
          <a:p>
            <a:r>
              <a:rPr lang="bg-BG" sz="2000" u="sng" dirty="0" smtClean="0"/>
              <a:t>Чавдар Цветков</a:t>
            </a:r>
            <a:r>
              <a:rPr lang="en-US" sz="2000" u="sng" dirty="0" smtClean="0"/>
              <a:t> </a:t>
            </a:r>
            <a:r>
              <a:rPr lang="bg-BG" sz="2000" u="sng" dirty="0" smtClean="0"/>
              <a:t>- </a:t>
            </a:r>
            <a:r>
              <a:rPr lang="en-US" sz="2000" u="sng" dirty="0" smtClean="0"/>
              <a:t> </a:t>
            </a:r>
            <a:r>
              <a:rPr lang="en-US" sz="2000" b="1" u="sng" dirty="0" err="1"/>
              <a:t>Radvach</a:t>
            </a:r>
            <a:r>
              <a:rPr lang="en-US" sz="2000" u="sng" dirty="0"/>
              <a:t> </a:t>
            </a:r>
            <a:endParaRPr lang="en-US" sz="2000" b="1" u="sng" dirty="0"/>
          </a:p>
          <a:p>
            <a:r>
              <a:rPr lang="bg-BG" sz="2000" u="sng" dirty="0" smtClean="0"/>
              <a:t>Георги Янакиев </a:t>
            </a:r>
            <a:r>
              <a:rPr lang="en-US" sz="2000" u="sng" dirty="0" smtClean="0"/>
              <a:t>– </a:t>
            </a:r>
            <a:r>
              <a:rPr lang="en-US" sz="2000" b="1" u="sng" dirty="0" smtClean="0"/>
              <a:t>m3tr0n0m3</a:t>
            </a:r>
            <a:endParaRPr lang="en-US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46" y="2956748"/>
            <a:ext cx="2818162" cy="3622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9" y="6300390"/>
            <a:ext cx="557610" cy="557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8510">
            <a:off x="3627277" y="4419540"/>
            <a:ext cx="2341034" cy="23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79648" y="620688"/>
            <a:ext cx="7924800" cy="685800"/>
          </a:xfrm>
        </p:spPr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0" y="260648"/>
            <a:ext cx="5436096" cy="4913443"/>
          </a:xfrm>
        </p:spPr>
        <p:txBody>
          <a:bodyPr/>
          <a:lstStyle/>
          <a:p>
            <a:pPr lvl="1" algn="just"/>
            <a:r>
              <a:rPr lang="en-US" sz="2400" dirty="0" smtClean="0"/>
              <a:t>The purpose of the project is to build a mobile application to </a:t>
            </a:r>
            <a:r>
              <a:rPr lang="en-US" sz="2400" dirty="0" smtClean="0"/>
              <a:t>provide brief information for hotels, as well as image galleries, option to make reservations and hotel’s </a:t>
            </a:r>
            <a:r>
              <a:rPr lang="en-US" sz="2400" dirty="0" smtClean="0"/>
              <a:t>contact information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9" y="6300390"/>
            <a:ext cx="557610" cy="557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730" y="1666528"/>
            <a:ext cx="2812984" cy="45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81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hlinkClick r:id="rId2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23355">
            <a:off x="7863455" y="52044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ctrTitle"/>
          </p:nvPr>
        </p:nvSpPr>
        <p:spPr>
          <a:xfrm>
            <a:off x="594353" y="1129199"/>
            <a:ext cx="7924800" cy="685800"/>
          </a:xfrm>
        </p:spPr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7" name="Подзаглавие 6"/>
          <p:cNvSpPr>
            <a:spLocks noGrp="1"/>
          </p:cNvSpPr>
          <p:nvPr>
            <p:ph type="subTitle" idx="1"/>
          </p:nvPr>
        </p:nvSpPr>
        <p:spPr>
          <a:xfrm>
            <a:off x="436812" y="1842127"/>
            <a:ext cx="8311652" cy="17210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effectLst/>
              </a:rPr>
              <a:t>Github</a:t>
            </a:r>
            <a:r>
              <a:rPr lang="en-US" sz="20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: </a:t>
            </a:r>
            <a:r>
              <a:rPr lang="en-US" sz="2200" i="1" dirty="0">
                <a:solidFill>
                  <a:schemeClr val="tx2"/>
                </a:solidFill>
                <a:effectLst/>
              </a:rPr>
              <a:t>https://github.com/Team-Transformers/AndroidMobileApp</a:t>
            </a:r>
            <a:endParaRPr lang="bg-BG" sz="2200" b="0" i="1" u="sng" dirty="0">
              <a:solidFill>
                <a:schemeClr val="tx2"/>
              </a:solidFill>
              <a:effectLst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9" y="6300390"/>
            <a:ext cx="557610" cy="557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" y="2602197"/>
            <a:ext cx="6552728" cy="43002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95" y="3560814"/>
            <a:ext cx="1670805" cy="33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924800" cy="64807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263487"/>
            <a:ext cx="7924800" cy="685800"/>
          </a:xfrm>
        </p:spPr>
        <p:txBody>
          <a:bodyPr/>
          <a:lstStyle/>
          <a:p>
            <a:r>
              <a:rPr lang="en-US" sz="7000" dirty="0" smtClean="0"/>
              <a:t>Questions ?</a:t>
            </a:r>
            <a:endParaRPr lang="en-US" sz="7000" dirty="0"/>
          </a:p>
        </p:txBody>
      </p:sp>
      <p:sp>
        <p:nvSpPr>
          <p:cNvPr id="3" name="TextBox 2"/>
          <p:cNvSpPr txBox="1"/>
          <p:nvPr/>
        </p:nvSpPr>
        <p:spPr>
          <a:xfrm rot="17750142" flipH="1">
            <a:off x="4384058" y="815258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7" name="Picture 2" descr="C:\Dropbox\Work\winjs\winjs-imagebase\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94" y="4290982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Dropbox\Work\winjs\winjs-imagebase\win-8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990600"/>
            <a:ext cx="2390775" cy="1914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Dropbox\Work\winjs\winjs-imagebase\windows-8-start-scre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5" y="4226316"/>
            <a:ext cx="2423730" cy="2423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Dropbox\Work\winjs\winjs-imagebase\question-d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" y="106680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100</Words>
  <Application>Microsoft Office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Team “Transformers”</vt:lpstr>
      <vt:lpstr>Project Purpose</vt:lpstr>
      <vt:lpstr>Design and Implementation</vt:lpstr>
      <vt:lpstr>Live Demo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“Theseus”</dc:title>
  <dc:creator/>
  <cp:keywords>Telerik Academy</cp:keywords>
  <cp:lastModifiedBy>m3tr0n0m3</cp:lastModifiedBy>
  <cp:revision>44</cp:revision>
  <dcterms:created xsi:type="dcterms:W3CDTF">2014-01-18T00:18:21Z</dcterms:created>
  <dcterms:modified xsi:type="dcterms:W3CDTF">2014-10-16T23:14:28Z</dcterms:modified>
</cp:coreProperties>
</file>