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537D3102-AD23-4BFF-87AE-61567A0BE8E3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4A-A574-4632-8FB6-30501D3E1ACB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68DB90A-5AB2-4BF4-8147-F4CADCC03FE3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C62-8F5A-4581-84EA-8C88B3391AE6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BB6B48-E8B6-492E-B5F2-B7A73A7469AD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5" descr="F:\new bra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" r="11535"/>
          <a:stretch/>
        </p:blipFill>
        <p:spPr bwMode="auto">
          <a:xfrm>
            <a:off x="11297" y="548680"/>
            <a:ext cx="6638885" cy="55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Trip Summary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412776"/>
            <a:ext cx="2502655" cy="5085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08375"/>
            <a:ext cx="2504822" cy="5089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7904" y="1268760"/>
            <a:ext cx="4464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After having the trip, the summary page appears on the screen.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The user can also see this trip summary and the other trip summaries from my trips at the option bar at the bottom.</a:t>
            </a:r>
            <a:endParaRPr lang="tr-T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412776"/>
            <a:ext cx="2504821" cy="50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6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My Trips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412776"/>
            <a:ext cx="2502655" cy="5085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08375"/>
            <a:ext cx="2504822" cy="5089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7904" y="1268760"/>
            <a:ext cx="4464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Here is the my trips page where the user can see his previous trips and total stats at the bottom of the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User can tap on the trip to see the trip on the map with detailed information.</a:t>
            </a:r>
            <a:endParaRPr lang="tr-T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412776"/>
            <a:ext cx="2504821" cy="50895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5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The Main Screen</a:t>
            </a:r>
            <a:endParaRPr lang="tr-TR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1484784"/>
            <a:ext cx="482453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This is the main screen of the app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It shows the current location of the user and other ping users around the user, with their usernames.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The user can touch the other users to send a message or he can zoom in or out.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He can pulls the search tab from the top of the screen.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At the bottom there is the options tab where the user can look at his favorite users, previous trips, contacts, chats and settings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0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The Search Tab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5896" y="1412776"/>
            <a:ext cx="468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Here is the search tab of the app.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user enters the location and the destination with the date and time and searches that who is going or passing from that route.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map is active at the backround, the opticality is a bit low.</a:t>
            </a:r>
            <a:endParaRPr lang="tr-TR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9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Interacting with Other Users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5896" y="1412776"/>
            <a:ext cx="4752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After the user enters the route, the app shows other users passing or going to the same direction.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user can tap on the user to send a message, see the feedbacks about him and to look at the trip log.</a:t>
            </a:r>
            <a:endParaRPr lang="tr-TR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Interacting with Other Users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29753"/>
            <a:ext cx="2502656" cy="5085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63888" y="1412164"/>
            <a:ext cx="46085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When he taps on a user to send a message, the other options dissapear.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The map is active in the background and the keyboard appears on the screen.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96224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Interacting with Other Users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5896" y="1412776"/>
            <a:ext cx="4752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Here is the trip log interface of the app.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It shows the distance and estimated travel time to the user.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app looks at the traffic and than calculates the estimated time. If there is heavy traffic, than it warns the user.</a:t>
            </a:r>
            <a:endParaRPr lang="tr-TR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408376"/>
            <a:ext cx="2504821" cy="50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5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Interacting with Other Users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5896" y="1412776"/>
            <a:ext cx="47525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Here is the stats &amp; feedbacks page of the app where the user can see detailed information about a specific user.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address, Tel No, and the registered car info are appeared on the screen together with stats of previous trips and feedbacks from other users.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9" y="1412776"/>
            <a:ext cx="2821491" cy="51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9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Interacting with Other Users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35896" y="1412776"/>
            <a:ext cx="44644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If a message comes from the other users, a baloon appears on the icon.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The user can tap on the baloon to see the message</a:t>
            </a:r>
            <a:endParaRPr lang="tr-T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412776"/>
            <a:ext cx="2502655" cy="50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4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Interacting with Other Users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412776"/>
            <a:ext cx="2502655" cy="5085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08375"/>
            <a:ext cx="2504822" cy="5089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7904" y="1407987"/>
            <a:ext cx="446449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Here is the chat screen between the user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It is a bit transparent and the map is still active on the background.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There is also a profile picture of the other user.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678952766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44</TotalTime>
  <Words>481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Composite</vt:lpstr>
      <vt:lpstr>PowerPoint Presentation</vt:lpstr>
      <vt:lpstr>The Main Screen</vt:lpstr>
      <vt:lpstr>The Search Tab</vt:lpstr>
      <vt:lpstr>Interacting with Other Users</vt:lpstr>
      <vt:lpstr>Interacting with Other Users</vt:lpstr>
      <vt:lpstr>Interacting with Other Users</vt:lpstr>
      <vt:lpstr>Interacting with Other Users</vt:lpstr>
      <vt:lpstr>Interacting with Other Users</vt:lpstr>
      <vt:lpstr>Interacting with Other Users</vt:lpstr>
      <vt:lpstr>Trip Summary</vt:lpstr>
      <vt:lpstr>My Trips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emre_bkkl@hotmail.com</dc:creator>
  <cp:lastModifiedBy>emre_bkkl@hotmail.com</cp:lastModifiedBy>
  <cp:revision>5</cp:revision>
  <dcterms:created xsi:type="dcterms:W3CDTF">2013-11-06T12:23:25Z</dcterms:created>
  <dcterms:modified xsi:type="dcterms:W3CDTF">2013-11-07T02:03:12Z</dcterms:modified>
</cp:coreProperties>
</file>