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B7D0D5-798D-4B78-8B4A-C3B5D24DB83E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E6C4E6-F9B5-4E43-B394-DDE82A406420}" type="datetimeFigureOut">
              <a:rPr lang="tr-TR" smtClean="0"/>
              <a:t>8.10.2013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Mock Up For Location Finder App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1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3" y="476672"/>
            <a:ext cx="2842863" cy="57764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15816" y="1556792"/>
            <a:ext cx="151216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12474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Showing the current position on the map. </a:t>
            </a:r>
          </a:p>
          <a:p>
            <a:r>
              <a:rPr lang="tr-TR" dirty="0" smtClean="0"/>
              <a:t>Zooming in &amp; out with two finger touch. </a:t>
            </a:r>
          </a:p>
          <a:p>
            <a:r>
              <a:rPr lang="tr-TR" dirty="0" smtClean="0"/>
              <a:t>Getting the map bigger by double-touch.</a:t>
            </a:r>
            <a:endParaRPr lang="tr-T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71800" y="4437112"/>
            <a:ext cx="165618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3690898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Showing the previous locations like a collection. </a:t>
            </a:r>
          </a:p>
          <a:p>
            <a:r>
              <a:rPr lang="tr-TR" dirty="0" smtClean="0"/>
              <a:t>Looking to the previous locations just scrolling left &amp; right.</a:t>
            </a:r>
          </a:p>
          <a:p>
            <a:r>
              <a:rPr lang="tr-TR" dirty="0" smtClean="0"/>
              <a:t>Getting into the list view in full screen by double-touch.</a:t>
            </a:r>
            <a:endParaRPr lang="tr-T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1720" y="476672"/>
            <a:ext cx="252028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4008" y="2606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Logo of the app or group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16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1960" y="1292567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All locations as a list view.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Just by touching, seeing the selected location in full screen.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Going up and down with the scroll.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39"/>
            <a:ext cx="3528392" cy="6381135"/>
          </a:xfrm>
        </p:spPr>
      </p:pic>
    </p:spTree>
    <p:extLst>
      <p:ext uri="{BB962C8B-B14F-4D97-AF65-F5344CB8AC3E}">
        <p14:creationId xmlns:p14="http://schemas.microsoft.com/office/powerpoint/2010/main" val="14046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219"/>
            <a:ext cx="3580953" cy="64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992" y="1059701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 bigger map for current location.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Zooming in &amp; out with two finger touch.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Having a detailed information about the location.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 save button for saving the current location.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</TotalTime>
  <Words>126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Mock Up For Location Finder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emre_bkkl@hotmail.com</dc:creator>
  <cp:lastModifiedBy>emre_bkkl@hotmail.com</cp:lastModifiedBy>
  <cp:revision>3</cp:revision>
  <dcterms:created xsi:type="dcterms:W3CDTF">2013-10-07T23:19:49Z</dcterms:created>
  <dcterms:modified xsi:type="dcterms:W3CDTF">2013-10-07T23:31:40Z</dcterms:modified>
</cp:coreProperties>
</file>