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83" r:id="rId2"/>
    <p:sldId id="256" r:id="rId3"/>
    <p:sldId id="261" r:id="rId4"/>
    <p:sldId id="257" r:id="rId5"/>
    <p:sldId id="262" r:id="rId6"/>
    <p:sldId id="264" r:id="rId7"/>
    <p:sldId id="265" r:id="rId8"/>
    <p:sldId id="267" r:id="rId9"/>
    <p:sldId id="268" r:id="rId10"/>
    <p:sldId id="270" r:id="rId11"/>
    <p:sldId id="271" r:id="rId12"/>
    <p:sldId id="272" r:id="rId13"/>
    <p:sldId id="281" r:id="rId14"/>
    <p:sldId id="282" r:id="rId15"/>
    <p:sldId id="259" r:id="rId16"/>
    <p:sldId id="284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57050D-CA17-48EB-A398-9E55C6CD6A6A}">
          <p14:sldIdLst>
            <p14:sldId id="283"/>
            <p14:sldId id="256"/>
            <p14:sldId id="261"/>
            <p14:sldId id="257"/>
            <p14:sldId id="262"/>
            <p14:sldId id="264"/>
            <p14:sldId id="265"/>
            <p14:sldId id="267"/>
            <p14:sldId id="268"/>
            <p14:sldId id="270"/>
            <p14:sldId id="271"/>
            <p14:sldId id="272"/>
            <p14:sldId id="281"/>
            <p14:sldId id="282"/>
            <p14:sldId id="259"/>
            <p14:sldId id="284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61D8901-2889-454D-AC93-9C9B244A5679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5254C96-F588-4095-901C-286EC48E91A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new br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416379" cy="55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/>
              <a:t>Interacting with Other Users</a:t>
            </a:r>
            <a:endParaRPr lang="tr-TR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2655" cy="5085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08375"/>
            <a:ext cx="2504822" cy="5089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91838" y="1429970"/>
            <a:ext cx="44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Here is the chat screen between the user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It is a bit transparent and the map is still active on the background.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There is also a profile picture of the other user.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8250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/>
              <a:t>Trip Summary</a:t>
            </a:r>
            <a:endParaRPr lang="tr-TR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2655" cy="5085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08375"/>
            <a:ext cx="2504822" cy="5089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7904" y="1268760"/>
            <a:ext cx="4464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On reaching the destination the app will recognise the change in location and prompt the user for feedback.</a:t>
            </a:r>
            <a:endParaRPr lang="tr-TR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user can also see this trip summary and the other trip summaries from my trips at the option bar at the bottom.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4821" cy="50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/>
              <a:t>My Trips</a:t>
            </a:r>
            <a:endParaRPr lang="tr-TR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2655" cy="5085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08375"/>
            <a:ext cx="2504822" cy="5089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7904" y="1268760"/>
            <a:ext cx="4464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Here is the my trips page where the user can see his previous trips and total stats at the bottom of the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User can tap on the trip to see the trip on the map with detailed information.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12776"/>
            <a:ext cx="2504821" cy="5089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Se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1" y="-1"/>
            <a:ext cx="9150361" cy="666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3776" y="-171400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00B0F0"/>
                </a:solidFill>
              </a:rPr>
              <a:t>USER SCENARIO 1</a:t>
            </a:r>
            <a:endParaRPr lang="tr-TR" sz="36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8320" y="612997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From home in the morning ,you need to get across town for afternoon meeting with a client.</a:t>
            </a:r>
            <a:endParaRPr lang="tr-T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26274" y="2413783"/>
            <a:ext cx="3228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                   It’s raining  when you are meeting wraps up, so you opts to share a ride to the gym after work.</a:t>
            </a:r>
          </a:p>
          <a:p>
            <a:r>
              <a:rPr lang="en-GB" sz="1400" dirty="0" smtClean="0"/>
              <a:t>You pull up your</a:t>
            </a:r>
          </a:p>
          <a:p>
            <a:r>
              <a:rPr lang="en-GB" sz="1400" dirty="0" smtClean="0"/>
              <a:t>Liftme app and see</a:t>
            </a:r>
          </a:p>
          <a:p>
            <a:r>
              <a:rPr lang="en-GB" sz="1400" dirty="0"/>
              <a:t>t</a:t>
            </a:r>
            <a:r>
              <a:rPr lang="en-GB" sz="1400" dirty="0" smtClean="0"/>
              <a:t>hat a driver headed</a:t>
            </a:r>
          </a:p>
          <a:p>
            <a:r>
              <a:rPr lang="en-GB" sz="1400" dirty="0" smtClean="0"/>
              <a:t>In the same direction is </a:t>
            </a:r>
          </a:p>
          <a:p>
            <a:r>
              <a:rPr lang="en-GB" sz="1400" dirty="0" smtClean="0"/>
              <a:t>just a few blocks away.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132856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 quick compares of time, cost carbon foot print associated with all your personal travel options, you see that there are other apps user within a couple blocks of your office client &amp; opt to </a:t>
            </a:r>
          </a:p>
          <a:p>
            <a:r>
              <a:rPr lang="en-GB" sz="1400" dirty="0" smtClean="0"/>
              <a:t>grab a car</a:t>
            </a:r>
          </a:p>
          <a:p>
            <a:r>
              <a:rPr lang="en-GB" sz="1400" dirty="0" smtClean="0"/>
              <a:t> share  across town.</a:t>
            </a:r>
            <a:endParaRPr lang="tr-T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4221088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get out from the locker  you have an alert there is accident a half mile from your apartment &amp; traffic at stand still. You opt to burn</a:t>
            </a:r>
          </a:p>
          <a:p>
            <a:r>
              <a:rPr lang="en-GB" sz="1400" dirty="0" smtClean="0"/>
              <a:t>Off some more additional</a:t>
            </a:r>
          </a:p>
          <a:p>
            <a:r>
              <a:rPr lang="en-GB" sz="1400" dirty="0" smtClean="0"/>
              <a:t>Calories &amp; walk home rather wait for the traffic. </a:t>
            </a:r>
            <a:endParaRPr lang="tr-T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4293096"/>
            <a:ext cx="136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get home you log the day trip to see the summary page &amp; how you have help to reduce traffic and emission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4644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scen2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" y="-27384"/>
            <a:ext cx="9124528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864" y="-171400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00B0F0"/>
                </a:solidFill>
              </a:rPr>
              <a:t>USER SCENARIO 2</a:t>
            </a:r>
            <a:endParaRPr lang="tr-TR" sz="36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69" y="1781527"/>
            <a:ext cx="15110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Bob’s open the (liftme )apps,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og in and look for other user, using same app.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119649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You are drop off at the door step of your home and the car drive off with a smile</a:t>
            </a:r>
            <a:r>
              <a:rPr lang="en-GB" sz="1400" dirty="0" smtClean="0">
                <a:sym typeface="Wingdings" pitchFamily="2" charset="2"/>
              </a:rPr>
              <a:t></a:t>
            </a:r>
            <a:endParaRPr lang="tr-T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86916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You enter  your destination ,date time, and dynamically send’s your information to the cloud system.</a:t>
            </a:r>
            <a:endParaRPr lang="tr-T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47964" y="4869160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Your car travel road way with other user, who don’t have the app yet</a:t>
            </a:r>
            <a:endParaRPr lang="tr-T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171822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You are connected to everything you need while you travelling in the car smile</a:t>
            </a:r>
            <a:r>
              <a:rPr lang="en-GB" sz="1400" dirty="0" smtClean="0">
                <a:sym typeface="Wingdings" pitchFamily="2" charset="2"/>
              </a:rPr>
              <a:t>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5539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990600"/>
          </a:xfrm>
        </p:spPr>
        <p:txBody>
          <a:bodyPr/>
          <a:lstStyle/>
          <a:p>
            <a:pPr algn="ctr"/>
            <a:r>
              <a:rPr lang="en-GB" dirty="0" smtClean="0"/>
              <a:t> </a:t>
            </a:r>
            <a:r>
              <a:rPr lang="en-GB" b="1" dirty="0" smtClean="0"/>
              <a:t>System Sequence Diagram</a:t>
            </a:r>
            <a:endParaRPr lang="en-GB" b="1" dirty="0"/>
          </a:p>
        </p:txBody>
      </p:sp>
      <p:pic>
        <p:nvPicPr>
          <p:cNvPr id="1026" name="Picture 2" descr="E:\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5616624" cy="52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3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990600"/>
          </a:xfrm>
        </p:spPr>
        <p:txBody>
          <a:bodyPr/>
          <a:lstStyle/>
          <a:p>
            <a:pPr algn="ctr"/>
            <a:r>
              <a:rPr lang="en-GB" dirty="0" err="1" smtClean="0">
                <a:latin typeface="Brush Script Std" pitchFamily="66" charset="0"/>
              </a:rPr>
              <a:t>LiftMe</a:t>
            </a:r>
            <a:r>
              <a:rPr lang="en-GB" dirty="0" smtClean="0"/>
              <a:t> </a:t>
            </a:r>
            <a:r>
              <a:rPr lang="en-GB" b="1" dirty="0" smtClean="0"/>
              <a:t>Architecture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7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990600"/>
          </a:xfrm>
        </p:spPr>
        <p:txBody>
          <a:bodyPr/>
          <a:lstStyle/>
          <a:p>
            <a:r>
              <a:rPr lang="en-GB" dirty="0" smtClean="0"/>
              <a:t>Client Server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55205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Login: Request/</a:t>
            </a:r>
            <a:r>
              <a:rPr lang="en-GB" dirty="0" err="1" smtClean="0"/>
              <a:t>Resp</a:t>
            </a:r>
            <a:endParaRPr lang="en-GB" dirty="0"/>
          </a:p>
          <a:p>
            <a:r>
              <a:rPr lang="en-GB" dirty="0" smtClean="0"/>
              <a:t>Update Profile: Request/</a:t>
            </a:r>
            <a:r>
              <a:rPr lang="en-GB" dirty="0" err="1" smtClean="0"/>
              <a:t>Resp</a:t>
            </a:r>
            <a:endParaRPr lang="en-GB" dirty="0" smtClean="0"/>
          </a:p>
          <a:p>
            <a:r>
              <a:rPr lang="en-GB" dirty="0" smtClean="0"/>
              <a:t>Update Travel Schedule: Request/</a:t>
            </a:r>
            <a:r>
              <a:rPr lang="en-GB" dirty="0" err="1" smtClean="0"/>
              <a:t>Resp</a:t>
            </a:r>
            <a:endParaRPr lang="en-GB" dirty="0" smtClean="0"/>
          </a:p>
          <a:p>
            <a:r>
              <a:rPr lang="en-GB" dirty="0" smtClean="0"/>
              <a:t>Request Lift: Request/</a:t>
            </a:r>
            <a:r>
              <a:rPr lang="en-GB" dirty="0" err="1" smtClean="0"/>
              <a:t>Resp</a:t>
            </a:r>
            <a:endParaRPr lang="en-GB" dirty="0" smtClean="0"/>
          </a:p>
          <a:p>
            <a:r>
              <a:rPr lang="en-GB" dirty="0" smtClean="0"/>
              <a:t>* Send </a:t>
            </a:r>
            <a:r>
              <a:rPr lang="en-GB" dirty="0" err="1" smtClean="0"/>
              <a:t>Liftee</a:t>
            </a:r>
            <a:r>
              <a:rPr lang="en-GB" dirty="0" smtClean="0"/>
              <a:t> request to chosen Lifter: Sever request/Client </a:t>
            </a:r>
            <a:r>
              <a:rPr lang="en-GB" dirty="0" err="1" smtClean="0"/>
              <a:t>Resp</a:t>
            </a:r>
            <a:endParaRPr lang="en-GB" dirty="0" smtClean="0"/>
          </a:p>
          <a:p>
            <a:r>
              <a:rPr lang="en-GB" dirty="0" smtClean="0"/>
              <a:t>And many others.</a:t>
            </a:r>
          </a:p>
          <a:p>
            <a:endParaRPr lang="en-GB" dirty="0"/>
          </a:p>
          <a:p>
            <a:r>
              <a:rPr lang="en-GB" dirty="0" smtClean="0"/>
              <a:t>All communication will be in the form of valid XML files.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ommunication between client and Server will be via Java sockets.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9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 code utilising the Android SDK.</a:t>
            </a:r>
          </a:p>
          <a:p>
            <a:r>
              <a:rPr lang="en-GB" dirty="0" smtClean="0"/>
              <a:t>Utilizing the Google’s Android API to display maps.</a:t>
            </a:r>
          </a:p>
          <a:p>
            <a:r>
              <a:rPr lang="en-GB" dirty="0" smtClean="0"/>
              <a:t>Displaying fast intuitive User Interface.</a:t>
            </a:r>
          </a:p>
          <a:p>
            <a:r>
              <a:rPr lang="en-GB" dirty="0" smtClean="0"/>
              <a:t>Storing data locally (to an SD card) when the device has no access to internet.</a:t>
            </a:r>
          </a:p>
          <a:p>
            <a:r>
              <a:rPr lang="en-GB" dirty="0" smtClean="0"/>
              <a:t>Syncing stored data with the server once internet access is regained.</a:t>
            </a:r>
          </a:p>
          <a:p>
            <a:r>
              <a:rPr lang="en-GB" dirty="0" smtClean="0"/>
              <a:t>Displaying dynamic overlays while a map is being shown.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5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Developed in Java.</a:t>
            </a:r>
          </a:p>
          <a:p>
            <a:r>
              <a:rPr lang="en-GB" dirty="0" smtClean="0"/>
              <a:t>Queries and updates a MySQL database.</a:t>
            </a:r>
          </a:p>
          <a:p>
            <a:r>
              <a:rPr lang="en-GB" dirty="0"/>
              <a:t>We will take care to avoid data redundancy during the design of the database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Processes data within the database to provide suitable responses for the User.</a:t>
            </a:r>
          </a:p>
          <a:p>
            <a:r>
              <a:rPr lang="en-GB" dirty="0" smtClean="0"/>
              <a:t>Will potentially look at a </a:t>
            </a:r>
            <a:r>
              <a:rPr lang="en-GB" dirty="0" err="1" smtClean="0"/>
              <a:t>RESTful</a:t>
            </a:r>
            <a:r>
              <a:rPr lang="en-GB" dirty="0" smtClean="0"/>
              <a:t> approach given time.</a:t>
            </a:r>
          </a:p>
          <a:p>
            <a:r>
              <a:rPr lang="en-GB" dirty="0" smtClean="0"/>
              <a:t>A working </a:t>
            </a:r>
            <a:r>
              <a:rPr lang="en-GB" dirty="0"/>
              <a:t>prototype </a:t>
            </a:r>
            <a:r>
              <a:rPr lang="en-GB" dirty="0" smtClean="0"/>
              <a:t>is already developed using Java Sockets</a:t>
            </a:r>
            <a:r>
              <a:rPr lang="en-GB" dirty="0"/>
              <a:t>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7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636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i="1" dirty="0" err="1" smtClean="0">
                <a:latin typeface="Brush Script Std" pitchFamily="66" charset="0"/>
              </a:rPr>
              <a:t>LiftMe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>
                <a:latin typeface="Brush Script Std" pitchFamily="66" charset="0"/>
              </a:rPr>
              <a:t>Car sharing when </a:t>
            </a:r>
            <a:r>
              <a:rPr lang="en-GB" dirty="0" smtClean="0">
                <a:latin typeface="Brush Script Std" pitchFamily="66" charset="0"/>
              </a:rPr>
              <a:t>you need it.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7544" y="3573016"/>
            <a:ext cx="8229600" cy="19770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5100" b="1" dirty="0" smtClean="0"/>
              <a:t>Team 2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GB" dirty="0"/>
              <a:t>Mark </a:t>
            </a:r>
            <a:r>
              <a:rPr lang="en-GB" dirty="0" smtClean="0"/>
              <a:t>Addison</a:t>
            </a:r>
          </a:p>
          <a:p>
            <a:pPr lvl="7">
              <a:buFont typeface="Wingdings" panose="05000000000000000000" pitchFamily="2" charset="2"/>
              <a:buChar char="Ø"/>
            </a:pPr>
            <a:r>
              <a:rPr lang="en-GB" dirty="0" err="1"/>
              <a:t>Emre</a:t>
            </a:r>
            <a:r>
              <a:rPr lang="en-GB" dirty="0"/>
              <a:t> </a:t>
            </a:r>
            <a:r>
              <a:rPr lang="en-GB" dirty="0" err="1" smtClean="0"/>
              <a:t>Bakkaloglu</a:t>
            </a:r>
            <a:endParaRPr lang="en-GB" dirty="0" smtClean="0"/>
          </a:p>
          <a:p>
            <a:pPr lvl="7">
              <a:buFont typeface="Wingdings" panose="05000000000000000000" pitchFamily="2" charset="2"/>
              <a:buChar char="Ø"/>
            </a:pPr>
            <a:r>
              <a:rPr lang="en-GB" dirty="0" smtClean="0"/>
              <a:t>Michelle Coates</a:t>
            </a:r>
            <a:endParaRPr lang="en-GB" dirty="0"/>
          </a:p>
          <a:p>
            <a:pPr lvl="7">
              <a:buFont typeface="Wingdings" panose="05000000000000000000" pitchFamily="2" charset="2"/>
              <a:buChar char="Ø"/>
            </a:pPr>
            <a:r>
              <a:rPr lang="en-GB" dirty="0" err="1"/>
              <a:t>Evgeny</a:t>
            </a:r>
            <a:r>
              <a:rPr lang="en-GB" dirty="0"/>
              <a:t> </a:t>
            </a:r>
            <a:r>
              <a:rPr lang="en-GB" dirty="0" err="1"/>
              <a:t>Labzin</a:t>
            </a:r>
            <a:endParaRPr lang="en-GB" dirty="0"/>
          </a:p>
          <a:p>
            <a:pPr lvl="7">
              <a:buFont typeface="Wingdings" panose="05000000000000000000" pitchFamily="2" charset="2"/>
              <a:buChar char="Ø"/>
            </a:pPr>
            <a:r>
              <a:rPr lang="en-GB" dirty="0"/>
              <a:t>Richard </a:t>
            </a:r>
            <a:r>
              <a:rPr lang="en-GB" dirty="0" err="1" smtClean="0"/>
              <a:t>Ogodeton</a:t>
            </a:r>
            <a:endParaRPr lang="en-GB" dirty="0"/>
          </a:p>
          <a:p>
            <a:pPr lvl="7">
              <a:buFont typeface="Wingdings" panose="05000000000000000000" pitchFamily="2" charset="2"/>
              <a:buChar char="Ø"/>
            </a:pPr>
            <a:r>
              <a:rPr lang="en-GB" dirty="0" smtClean="0"/>
              <a:t>Paul-Michael </a:t>
            </a:r>
            <a:r>
              <a:rPr lang="en-GB" dirty="0" err="1" smtClean="0"/>
              <a:t>Sorhaindo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8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Third Party API’s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Facebook API</a:t>
            </a:r>
          </a:p>
          <a:p>
            <a:pPr lvl="1"/>
            <a:r>
              <a:rPr lang="en-GB" dirty="0" smtClean="0"/>
              <a:t>Sign in with…</a:t>
            </a:r>
          </a:p>
          <a:p>
            <a:pPr lvl="1"/>
            <a:r>
              <a:rPr lang="en-GB" dirty="0" smtClean="0"/>
              <a:t>Profile picture usage</a:t>
            </a:r>
          </a:p>
          <a:p>
            <a:pPr lvl="1"/>
            <a:r>
              <a:rPr lang="en-GB" dirty="0" smtClean="0"/>
              <a:t>Chat API integration (potential extension)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Google Maps API</a:t>
            </a:r>
          </a:p>
          <a:p>
            <a:pPr lvl="1"/>
            <a:r>
              <a:rPr lang="en-GB" dirty="0" smtClean="0"/>
              <a:t>making use of geo-location data and displaying maps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0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Methodology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SCRUM</a:t>
            </a:r>
          </a:p>
          <a:p>
            <a:pPr lvl="1"/>
            <a:r>
              <a:rPr lang="en-GB" dirty="0" smtClean="0"/>
              <a:t>Look to meet Tuesday, Thursday and </a:t>
            </a:r>
            <a:r>
              <a:rPr lang="en-GB" dirty="0" smtClean="0"/>
              <a:t>Friday</a:t>
            </a:r>
          </a:p>
          <a:p>
            <a:pPr lvl="2"/>
            <a:r>
              <a:rPr lang="en-GB" dirty="0" smtClean="0"/>
              <a:t>Tuesday to review project &amp; product</a:t>
            </a:r>
          </a:p>
          <a:p>
            <a:pPr lvl="2"/>
            <a:r>
              <a:rPr lang="en-GB" dirty="0" smtClean="0"/>
              <a:t>Thursday – Retrospective and planning</a:t>
            </a:r>
          </a:p>
          <a:p>
            <a:pPr lvl="2"/>
            <a:r>
              <a:rPr lang="en-GB" dirty="0" smtClean="0"/>
              <a:t>Friday – Make sure that we update the sprint board and clear on objectives</a:t>
            </a:r>
            <a:endParaRPr lang="en-GB" dirty="0" smtClean="0"/>
          </a:p>
          <a:p>
            <a:pPr lvl="1"/>
            <a:r>
              <a:rPr lang="en-GB" dirty="0" smtClean="0"/>
              <a:t>Manage </a:t>
            </a:r>
            <a:r>
              <a:rPr lang="en-GB" dirty="0" smtClean="0"/>
              <a:t>Product Backlog and Sprint tasks on </a:t>
            </a:r>
            <a:r>
              <a:rPr lang="en-GB" dirty="0" err="1" smtClean="0"/>
              <a:t>Trello</a:t>
            </a:r>
            <a:r>
              <a:rPr lang="en-GB" dirty="0" smtClean="0"/>
              <a:t> – SCRUM </a:t>
            </a:r>
            <a:r>
              <a:rPr lang="en-GB" dirty="0" smtClean="0"/>
              <a:t>board</a:t>
            </a:r>
          </a:p>
          <a:p>
            <a:pPr lvl="2"/>
            <a:r>
              <a:rPr lang="en-GB" dirty="0" smtClean="0"/>
              <a:t>5 columns</a:t>
            </a:r>
          </a:p>
          <a:p>
            <a:pPr lvl="2"/>
            <a:r>
              <a:rPr lang="en-GB" dirty="0" smtClean="0"/>
              <a:t>Product Backlog</a:t>
            </a:r>
          </a:p>
          <a:p>
            <a:pPr lvl="2"/>
            <a:r>
              <a:rPr lang="en-GB" dirty="0" smtClean="0"/>
              <a:t>Sprint tasks</a:t>
            </a:r>
            <a:endParaRPr lang="en-GB" dirty="0" smtClean="0"/>
          </a:p>
          <a:p>
            <a:pPr lvl="1"/>
            <a:r>
              <a:rPr lang="en-GB" dirty="0" smtClean="0"/>
              <a:t>Communicate via the Forum if have problems or request further meetings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17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Methodology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68" y="1298851"/>
            <a:ext cx="5311465" cy="5311465"/>
          </a:xfrm>
        </p:spPr>
      </p:pic>
    </p:spTree>
    <p:extLst>
      <p:ext uri="{BB962C8B-B14F-4D97-AF65-F5344CB8AC3E}">
        <p14:creationId xmlns:p14="http://schemas.microsoft.com/office/powerpoint/2010/main" val="7578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Defining user requirements – User Stories</a:t>
            </a:r>
          </a:p>
          <a:p>
            <a:pPr lvl="1"/>
            <a:r>
              <a:rPr lang="en-GB" dirty="0" smtClean="0"/>
              <a:t>Atomic</a:t>
            </a:r>
          </a:p>
          <a:p>
            <a:pPr lvl="1"/>
            <a:r>
              <a:rPr lang="en-GB" dirty="0" smtClean="0"/>
              <a:t>Widely used</a:t>
            </a:r>
          </a:p>
          <a:p>
            <a:pPr lvl="1"/>
            <a:r>
              <a:rPr lang="en-GB" dirty="0" smtClean="0"/>
              <a:t>Easy to understand</a:t>
            </a:r>
          </a:p>
          <a:p>
            <a:pPr lvl="1"/>
            <a:r>
              <a:rPr lang="en-GB" dirty="0" smtClean="0"/>
              <a:t>Lightweight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Requirement</a:t>
            </a:r>
            <a:endParaRPr lang="en-GB" dirty="0"/>
          </a:p>
          <a:p>
            <a:pPr lvl="1"/>
            <a:r>
              <a:rPr lang="en-GB" dirty="0" smtClean="0"/>
              <a:t>As a (user), I would like (functionality), so that I can (complete some action)</a:t>
            </a:r>
          </a:p>
          <a:p>
            <a:r>
              <a:rPr lang="en-GB" dirty="0" smtClean="0"/>
              <a:t>Acceptance criteria</a:t>
            </a:r>
          </a:p>
          <a:p>
            <a:pPr lvl="1"/>
            <a:r>
              <a:rPr lang="en-GB" dirty="0" smtClean="0"/>
              <a:t>Given that (starting condition), when I (perform a action), then (a result)</a:t>
            </a:r>
          </a:p>
        </p:txBody>
      </p:sp>
    </p:spTree>
    <p:extLst>
      <p:ext uri="{BB962C8B-B14F-4D97-AF65-F5344CB8AC3E}">
        <p14:creationId xmlns:p14="http://schemas.microsoft.com/office/powerpoint/2010/main" val="2224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&amp;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stored under a MAIN branch</a:t>
            </a:r>
          </a:p>
          <a:p>
            <a:pPr lvl="1"/>
            <a:r>
              <a:rPr lang="en-GB" dirty="0" smtClean="0"/>
              <a:t>Coders take copy and refresh their local versions</a:t>
            </a:r>
          </a:p>
          <a:p>
            <a:pPr lvl="1"/>
            <a:r>
              <a:rPr lang="en-GB" dirty="0" smtClean="0"/>
              <a:t>Make a local branch – do changes</a:t>
            </a:r>
          </a:p>
          <a:p>
            <a:pPr lvl="1"/>
            <a:r>
              <a:rPr lang="en-GB" dirty="0" smtClean="0"/>
              <a:t>Merge back to the MAIN branch and push to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Unit </a:t>
            </a:r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Test Driven </a:t>
            </a:r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Initial tests added retrospectively to get used to </a:t>
            </a:r>
            <a:r>
              <a:rPr lang="en-GB" dirty="0" err="1" smtClean="0"/>
              <a:t>JUnit</a:t>
            </a:r>
            <a:endParaRPr lang="en-GB" dirty="0" smtClean="0"/>
          </a:p>
          <a:p>
            <a:pPr lvl="1"/>
            <a:r>
              <a:rPr lang="en-GB" dirty="0" err="1" smtClean="0"/>
              <a:t>JUnit</a:t>
            </a:r>
            <a:endParaRPr lang="en-GB" dirty="0" smtClean="0"/>
          </a:p>
          <a:p>
            <a:r>
              <a:rPr lang="en-GB" dirty="0" smtClean="0"/>
              <a:t>Release </a:t>
            </a:r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Requirements – </a:t>
            </a:r>
            <a:r>
              <a:rPr lang="en-GB" dirty="0"/>
              <a:t>B</a:t>
            </a:r>
            <a:r>
              <a:rPr lang="en-GB" dirty="0" smtClean="0"/>
              <a:t>ased </a:t>
            </a:r>
            <a:r>
              <a:rPr lang="en-GB" dirty="0" smtClean="0"/>
              <a:t>on the story acceptance criteria</a:t>
            </a:r>
          </a:p>
          <a:p>
            <a:pPr lvl="1"/>
            <a:r>
              <a:rPr lang="en-GB" dirty="0" smtClean="0"/>
              <a:t>Scenario – A simple walk through case</a:t>
            </a:r>
          </a:p>
        </p:txBody>
      </p:sp>
    </p:spTree>
    <p:extLst>
      <p:ext uri="{BB962C8B-B14F-4D97-AF65-F5344CB8AC3E}">
        <p14:creationId xmlns:p14="http://schemas.microsoft.com/office/powerpoint/2010/main" val="28187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Mission Statement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324036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Brush Script Std" pitchFamily="66" charset="0"/>
              </a:rPr>
              <a:t>LiftMe</a:t>
            </a:r>
            <a:r>
              <a:rPr lang="en-GB" dirty="0" smtClean="0"/>
              <a:t> aims to give users a more efficient and ecologically friendly way to travel.  It will take the hassle out of finding other people going to the same destinations and provide a flexible </a:t>
            </a:r>
            <a:r>
              <a:rPr lang="en-GB" dirty="0" err="1" smtClean="0"/>
              <a:t>adhoc</a:t>
            </a:r>
            <a:r>
              <a:rPr lang="en-GB" dirty="0" smtClean="0"/>
              <a:t> basis for saving travel costs.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err="1" smtClean="0">
                <a:latin typeface="Brush Script Std" pitchFamily="66" charset="0"/>
              </a:rPr>
              <a:t>LiftMe</a:t>
            </a:r>
            <a:r>
              <a:rPr lang="en-GB" dirty="0" smtClean="0"/>
              <a:t> </a:t>
            </a:r>
            <a:r>
              <a:rPr lang="en-GB" b="1" dirty="0" smtClean="0"/>
              <a:t>Features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Register </a:t>
            </a:r>
            <a:r>
              <a:rPr lang="en-GB" dirty="0"/>
              <a:t>via </a:t>
            </a:r>
            <a:r>
              <a:rPr lang="en-GB" dirty="0" smtClean="0"/>
              <a:t>your android phone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View </a:t>
            </a:r>
            <a:r>
              <a:rPr lang="en-GB" dirty="0"/>
              <a:t>all available cars on a map or in a </a:t>
            </a:r>
            <a:r>
              <a:rPr lang="en-GB" dirty="0" smtClean="0"/>
              <a:t>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Browse rides by location and 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Book and pay for rides online (refunds for no shows)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Suggested driver fee based </a:t>
            </a:r>
            <a:r>
              <a:rPr lang="en-GB" dirty="0"/>
              <a:t>on </a:t>
            </a:r>
            <a:r>
              <a:rPr lang="en-GB" dirty="0" smtClean="0"/>
              <a:t>distance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View </a:t>
            </a:r>
            <a:r>
              <a:rPr lang="en-GB" dirty="0"/>
              <a:t>and edit your </a:t>
            </a:r>
            <a:r>
              <a:rPr lang="en-GB" dirty="0" err="1" smtClean="0">
                <a:latin typeface="Brush Script Std" pitchFamily="66" charset="0"/>
              </a:rPr>
              <a:t>LiftMe</a:t>
            </a:r>
            <a:r>
              <a:rPr lang="en-GB" dirty="0" smtClean="0"/>
              <a:t> account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Shake </a:t>
            </a:r>
            <a:r>
              <a:rPr lang="en-GB" dirty="0"/>
              <a:t>your phone to find the nearest available </a:t>
            </a:r>
            <a:r>
              <a:rPr lang="en-GB" dirty="0" smtClean="0"/>
              <a:t>Lifter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View </a:t>
            </a:r>
            <a:r>
              <a:rPr lang="en-GB" dirty="0"/>
              <a:t>photos </a:t>
            </a:r>
            <a:r>
              <a:rPr lang="en-GB" dirty="0" smtClean="0"/>
              <a:t>and ratings of </a:t>
            </a:r>
            <a:r>
              <a:rPr lang="en-GB" dirty="0"/>
              <a:t>other </a:t>
            </a:r>
            <a:r>
              <a:rPr lang="en-GB" dirty="0" err="1" smtClean="0">
                <a:latin typeface="Brush Script Std" pitchFamily="66" charset="0"/>
              </a:rPr>
              <a:t>LiftMe</a:t>
            </a:r>
            <a:r>
              <a:rPr lang="en-GB" dirty="0" smtClean="0"/>
              <a:t> </a:t>
            </a:r>
            <a:r>
              <a:rPr lang="en-GB" dirty="0"/>
              <a:t>users in the gallery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9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 smtClean="0">
                <a:latin typeface="Brush Script Std" pitchFamily="66" charset="0"/>
              </a:rPr>
              <a:t>Lif</a:t>
            </a:r>
            <a:r>
              <a:rPr lang="en-GB" sz="3600" dirty="0" err="1">
                <a:latin typeface="Brush Script Std" pitchFamily="66" charset="0"/>
              </a:rPr>
              <a:t>t</a:t>
            </a:r>
            <a:r>
              <a:rPr lang="en-GB" sz="3600" dirty="0" err="1" smtClean="0">
                <a:latin typeface="Brush Script Std" pitchFamily="66" charset="0"/>
              </a:rPr>
              <a:t>Me</a:t>
            </a:r>
            <a:r>
              <a:rPr lang="en-GB" sz="3600" dirty="0" smtClean="0"/>
              <a:t> </a:t>
            </a:r>
            <a:r>
              <a:rPr lang="en-GB" sz="3600" b="1" dirty="0" smtClean="0"/>
              <a:t>Design</a:t>
            </a:r>
            <a:endParaRPr lang="tr-TR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1484784"/>
            <a:ext cx="482453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This is the main screen of the app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It shows the current location of the user and other ping users around the user, with their usernames.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The user can touch the other users to send a message or he can zoom in or out.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He can pulls the search tab from the top of the screen.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dirty="0" smtClean="0"/>
              <a:t>At the bottom there is the options tab where the user can look at his favorite users, previous trips, contacts, chats and settings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The Search Tab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12776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Here is the search tab of the app.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user enters the location and the destination with the date and time and searches that who is going or passing from that route.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map is active at the backround, the opticality is a bit low.</a:t>
            </a:r>
            <a:endParaRPr lang="tr-T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/>
              <a:t>Interacting with Other Users</a:t>
            </a:r>
            <a:endParaRPr lang="tr-TR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12776"/>
            <a:ext cx="4752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After the user enters the route, the app shows other users passing or going to the same direction.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user can tap on the user to send a message, see the feedbacks about him and to look at the trip log.</a:t>
            </a:r>
            <a:endParaRPr lang="tr-T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/>
              <a:t>Trip Log Interface</a:t>
            </a:r>
            <a:endParaRPr lang="tr-TR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12776"/>
            <a:ext cx="4752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Here is the trip log interface of the app.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It shows the distance and estimated travel time to the user.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app looks at the traffic and than calculates the estimated time. If there is heavy traffic, than it warns the user.</a:t>
            </a:r>
            <a:endParaRPr lang="tr-T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" y="1408376"/>
            <a:ext cx="2504821" cy="50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768" y="241176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/>
              <a:t>Feedback</a:t>
            </a:r>
            <a:endParaRPr lang="tr-TR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4822" cy="5089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5896" y="1412776"/>
            <a:ext cx="47525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Here is the stats &amp; feedbacks page of the app where the user can see detailed information about a specific user.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 smtClean="0"/>
              <a:t>The address, Tel No, and the registered car info are appeared on the screen together with stats of previous trips and feedbacks from other users.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0" y="1412776"/>
            <a:ext cx="2502656" cy="50851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9" y="1412776"/>
            <a:ext cx="2821491" cy="51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1220</Words>
  <Application>Microsoft Office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PowerPoint Presentation</vt:lpstr>
      <vt:lpstr>LiftMe Car sharing when you need it. </vt:lpstr>
      <vt:lpstr>Mission Statement</vt:lpstr>
      <vt:lpstr>LiftMe Features</vt:lpstr>
      <vt:lpstr>LiftMe Design</vt:lpstr>
      <vt:lpstr>The Search Tab</vt:lpstr>
      <vt:lpstr>Interacting with Other Users</vt:lpstr>
      <vt:lpstr>Trip Log Interface</vt:lpstr>
      <vt:lpstr>Feedback</vt:lpstr>
      <vt:lpstr>Interacting with Other Users</vt:lpstr>
      <vt:lpstr>Trip Summary</vt:lpstr>
      <vt:lpstr>My Trips</vt:lpstr>
      <vt:lpstr>USER SCENARIO 1</vt:lpstr>
      <vt:lpstr>USER SCENARIO 2</vt:lpstr>
      <vt:lpstr> System Sequence Diagram</vt:lpstr>
      <vt:lpstr>LiftMe Architecture</vt:lpstr>
      <vt:lpstr>Client Server Protocol</vt:lpstr>
      <vt:lpstr>Client</vt:lpstr>
      <vt:lpstr>Server</vt:lpstr>
      <vt:lpstr>Third Party API’s</vt:lpstr>
      <vt:lpstr>Project Methodology</vt:lpstr>
      <vt:lpstr>Project Methodology</vt:lpstr>
      <vt:lpstr>Project Methodology</vt:lpstr>
      <vt:lpstr>GitHub &amp;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 Me Car sharing when you need it.</dc:title>
  <dc:creator>Michelle</dc:creator>
  <cp:lastModifiedBy>Mark Addison</cp:lastModifiedBy>
  <cp:revision>25</cp:revision>
  <dcterms:created xsi:type="dcterms:W3CDTF">2013-11-05T20:31:29Z</dcterms:created>
  <dcterms:modified xsi:type="dcterms:W3CDTF">2013-11-07T11:40:22Z</dcterms:modified>
</cp:coreProperties>
</file>