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7" autoAdjust="0"/>
    <p:restoredTop sz="94660"/>
  </p:normalViewPr>
  <p:slideViewPr>
    <p:cSldViewPr>
      <p:cViewPr>
        <p:scale>
          <a:sx n="80" d="100"/>
          <a:sy n="80" d="100"/>
        </p:scale>
        <p:origin x="-141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537D3102-AD23-4BFF-87AE-61567A0BE8E3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68DB90A-5AB2-4BF4-8147-F4CADCC03FE3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11/6/2013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Se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1" y="-1"/>
            <a:ext cx="9150361" cy="666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3776" y="-171400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00B0F0"/>
                </a:solidFill>
              </a:rPr>
              <a:t>USER SCENARIO 1</a:t>
            </a:r>
            <a:endParaRPr lang="tr-TR" sz="36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8320" y="612997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From home in the morning ,you need to get across town for afternoon meeting with a client.</a:t>
            </a:r>
            <a:endParaRPr lang="tr-T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6274" y="2413783"/>
            <a:ext cx="3228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                   It’s raining  when you are meeting wraps up, so you opts to share a ride to the gym after work.</a:t>
            </a:r>
          </a:p>
          <a:p>
            <a:r>
              <a:rPr lang="en-GB" sz="1400" dirty="0" smtClean="0"/>
              <a:t>You pull up your</a:t>
            </a:r>
          </a:p>
          <a:p>
            <a:r>
              <a:rPr lang="en-GB" sz="1400" dirty="0" smtClean="0"/>
              <a:t>Liftme app and see</a:t>
            </a:r>
          </a:p>
          <a:p>
            <a:r>
              <a:rPr lang="en-GB" sz="1400" dirty="0"/>
              <a:t>t</a:t>
            </a:r>
            <a:r>
              <a:rPr lang="en-GB" sz="1400" dirty="0" smtClean="0"/>
              <a:t>hat a driver headed</a:t>
            </a:r>
          </a:p>
          <a:p>
            <a:r>
              <a:rPr lang="en-GB" sz="1400" dirty="0" smtClean="0"/>
              <a:t>In the same direction is </a:t>
            </a:r>
          </a:p>
          <a:p>
            <a:r>
              <a:rPr lang="en-GB" sz="1400" dirty="0" smtClean="0"/>
              <a:t>just a few blocks away.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2132856"/>
            <a:ext cx="2736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quick compares of time, cost carbon foot print associated with all your personal travel options, you see that there are other apps user within a couple blocks of your office client &amp; opt to </a:t>
            </a:r>
          </a:p>
          <a:p>
            <a:r>
              <a:rPr lang="en-GB" sz="1400" dirty="0" smtClean="0"/>
              <a:t>grab a car</a:t>
            </a:r>
          </a:p>
          <a:p>
            <a:r>
              <a:rPr lang="en-GB" sz="1400" dirty="0" smtClean="0"/>
              <a:t> share  across town.</a:t>
            </a:r>
            <a:endParaRPr lang="tr-T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4221088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get out from the locker  you have an alert there is accident a half mile from your apartment &amp; traffic at stand still. You opt to burn</a:t>
            </a:r>
          </a:p>
          <a:p>
            <a:r>
              <a:rPr lang="en-GB" sz="1400" dirty="0" smtClean="0"/>
              <a:t>Off some more additional</a:t>
            </a:r>
          </a:p>
          <a:p>
            <a:r>
              <a:rPr lang="en-GB" sz="1400" dirty="0" smtClean="0"/>
              <a:t>Calories &amp; walk home rather wait for the traffic. </a:t>
            </a:r>
            <a:endParaRPr lang="tr-T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4293096"/>
            <a:ext cx="1368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get home you log the day trip to see the summary page &amp; how you have help to reduce traffic and emission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5160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scen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" y="-27384"/>
            <a:ext cx="9124528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23864" y="-171400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00B0F0"/>
                </a:solidFill>
              </a:rPr>
              <a:t>USER SCENARIO 2</a:t>
            </a:r>
            <a:endParaRPr lang="tr-TR" sz="36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769" y="1781527"/>
            <a:ext cx="1511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Bob’s open the (liftme )apps,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og in and look for other user, using same app.</a:t>
            </a:r>
            <a:endParaRPr lang="tr-T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28184" y="119649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are drop off at the door step of your home and the car drive off with a smile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tr-T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enter  your destination ,date time, and dynamically send’s your information to the cloud system.</a:t>
            </a:r>
            <a:endParaRPr lang="tr-T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247964" y="4869160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Your car travel road way with other user, who don’t have the app yet</a:t>
            </a:r>
            <a:endParaRPr lang="tr-T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171822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You are connected to everything you need while you travelling in the car smile</a:t>
            </a:r>
            <a:r>
              <a:rPr lang="en-GB" sz="1400" dirty="0" smtClean="0">
                <a:sym typeface="Wingdings" pitchFamily="2" charset="2"/>
              </a:rPr>
              <a:t>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4034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08520" y="-31699"/>
            <a:ext cx="6652592" cy="883568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rgbClr val="00B0F0"/>
                </a:solidFill>
              </a:rPr>
              <a:t>Logo</a:t>
            </a:r>
            <a:endParaRPr lang="tr-TR" sz="36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F:\new br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416379" cy="55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189</TotalTime>
  <Words>273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Composite</vt:lpstr>
      <vt:lpstr>USER SCENARIO 1</vt:lpstr>
      <vt:lpstr>USER SCENARIO 2</vt:lpstr>
      <vt:lpstr>Logo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emre_bkkl@hotmail.com</dc:creator>
  <cp:lastModifiedBy>Rich</cp:lastModifiedBy>
  <cp:revision>11</cp:revision>
  <dcterms:created xsi:type="dcterms:W3CDTF">2013-11-06T12:23:25Z</dcterms:created>
  <dcterms:modified xsi:type="dcterms:W3CDTF">2013-11-06T18:18:05Z</dcterms:modified>
</cp:coreProperties>
</file>