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9919371E-FB86-4486-9FFB-E4B85BA342B1}" type="datetimeFigureOut">
              <a:rPr lang="tr-TR" smtClean="0"/>
              <a:t>24.10.2013</a:t>
            </a:fld>
            <a:endParaRPr lang="tr-T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8AE2BFC2-CCEE-4FF5-BB35-72176073B41C}" type="slidenum">
              <a:rPr lang="tr-TR" smtClean="0"/>
              <a:t>‹#›</a:t>
            </a:fld>
            <a:endParaRPr lang="tr-T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371E-FB86-4486-9FFB-E4B85BA342B1}" type="datetimeFigureOut">
              <a:rPr lang="tr-TR" smtClean="0"/>
              <a:t>24.10.2013</a:t>
            </a:fld>
            <a:endParaRPr lang="tr-T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E2BFC2-CCEE-4FF5-BB35-72176073B41C}" type="slidenum">
              <a:rPr lang="tr-TR" smtClean="0"/>
              <a:t>‹#›</a:t>
            </a:fld>
            <a:endParaRPr lang="tr-T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371E-FB86-4486-9FFB-E4B85BA342B1}" type="datetimeFigureOut">
              <a:rPr lang="tr-TR" smtClean="0"/>
              <a:t>24.10.2013</a:t>
            </a:fld>
            <a:endParaRPr lang="tr-T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E2BFC2-CCEE-4FF5-BB35-72176073B41C}" type="slidenum">
              <a:rPr lang="tr-TR" smtClean="0"/>
              <a:t>‹#›</a:t>
            </a:fld>
            <a:endParaRPr lang="tr-T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371E-FB86-4486-9FFB-E4B85BA342B1}" type="datetimeFigureOut">
              <a:rPr lang="tr-TR" smtClean="0"/>
              <a:t>24.10.2013</a:t>
            </a:fld>
            <a:endParaRPr lang="tr-T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E2BFC2-CCEE-4FF5-BB35-72176073B41C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9919371E-FB86-4486-9FFB-E4B85BA342B1}" type="datetimeFigureOut">
              <a:rPr lang="tr-TR" smtClean="0"/>
              <a:t>24.10.2013</a:t>
            </a:fld>
            <a:endParaRPr lang="tr-T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8AE2BFC2-CCEE-4FF5-BB35-72176073B41C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tr-TR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371E-FB86-4486-9FFB-E4B85BA342B1}" type="datetimeFigureOut">
              <a:rPr lang="tr-TR" smtClean="0"/>
              <a:t>24.10.2013</a:t>
            </a:fld>
            <a:endParaRPr lang="tr-T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E2BFC2-CCEE-4FF5-BB35-72176073B41C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371E-FB86-4486-9FFB-E4B85BA342B1}" type="datetimeFigureOut">
              <a:rPr lang="tr-TR" smtClean="0"/>
              <a:t>24.10.2013</a:t>
            </a:fld>
            <a:endParaRPr lang="tr-T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E2BFC2-CCEE-4FF5-BB35-72176073B41C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371E-FB86-4486-9FFB-E4B85BA342B1}" type="datetimeFigureOut">
              <a:rPr lang="tr-TR" smtClean="0"/>
              <a:t>24.10.2013</a:t>
            </a:fld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E2BFC2-CCEE-4FF5-BB35-72176073B41C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371E-FB86-4486-9FFB-E4B85BA342B1}" type="datetimeFigureOut">
              <a:rPr lang="tr-TR" smtClean="0"/>
              <a:t>24.10.2013</a:t>
            </a:fld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E2BFC2-CCEE-4FF5-BB35-72176073B41C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371E-FB86-4486-9FFB-E4B85BA342B1}" type="datetimeFigureOut">
              <a:rPr lang="tr-TR" smtClean="0"/>
              <a:t>24.10.2013</a:t>
            </a:fld>
            <a:endParaRPr lang="tr-T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E2BFC2-CCEE-4FF5-BB35-72176073B41C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371E-FB86-4486-9FFB-E4B85BA342B1}" type="datetimeFigureOut">
              <a:rPr lang="tr-TR" smtClean="0"/>
              <a:t>24.10.2013</a:t>
            </a:fld>
            <a:endParaRPr lang="tr-TR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E2BFC2-CCEE-4FF5-BB35-72176073B41C}" type="slidenum">
              <a:rPr lang="tr-TR" smtClean="0"/>
              <a:t>‹#›</a:t>
            </a:fld>
            <a:endParaRPr lang="tr-TR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AE2BFC2-CCEE-4FF5-BB35-72176073B41C}" type="slidenum">
              <a:rPr lang="tr-TR" smtClean="0"/>
              <a:t>‹#›</a:t>
            </a:fld>
            <a:endParaRPr lang="tr-T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919371E-FB86-4486-9FFB-E4B85BA342B1}" type="datetimeFigureOut">
              <a:rPr lang="tr-TR" smtClean="0"/>
              <a:t>24.10.2013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1" r="24697"/>
          <a:stretch/>
        </p:blipFill>
        <p:spPr>
          <a:xfrm>
            <a:off x="2411760" y="332656"/>
            <a:ext cx="4405745" cy="65022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8" t="44779" r="49535" b="29226"/>
          <a:stretch/>
        </p:blipFill>
        <p:spPr>
          <a:xfrm>
            <a:off x="323528" y="4979106"/>
            <a:ext cx="3436996" cy="169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7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88640"/>
            <a:ext cx="3154026" cy="6408712"/>
          </a:xfrm>
        </p:spPr>
      </p:pic>
      <p:sp>
        <p:nvSpPr>
          <p:cNvPr id="7" name="TextBox 6"/>
          <p:cNvSpPr txBox="1"/>
          <p:nvPr/>
        </p:nvSpPr>
        <p:spPr>
          <a:xfrm>
            <a:off x="3923928" y="620688"/>
            <a:ext cx="48245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dirty="0" smtClean="0"/>
              <a:t>This is the main screen of the app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dirty="0" smtClean="0"/>
              <a:t>It shows the current location of the user and other ping users around the user, with their usernames.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dirty="0" smtClean="0"/>
              <a:t>The user can touch the other users to send a message or he can zoom in or out.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dirty="0" smtClean="0"/>
              <a:t>He can pulls the search tab from the top of the screen.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90326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39"/>
            <a:ext cx="3168352" cy="64378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23928" y="620688"/>
            <a:ext cx="4680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dirty="0" smtClean="0"/>
              <a:t>Here is the search tab of the app.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dirty="0" smtClean="0"/>
              <a:t>The user enters the location and the destination with the date and time and searches that who is going or passing from that route.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dirty="0" smtClean="0"/>
              <a:t>The map is active at the backround, the opticality is a </a:t>
            </a:r>
            <a:r>
              <a:rPr lang="tr-TR" sz="2400" dirty="0" smtClean="0"/>
              <a:t>bit </a:t>
            </a:r>
            <a:r>
              <a:rPr lang="tr-TR" sz="2400" dirty="0" smtClean="0"/>
              <a:t>low.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22776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39"/>
            <a:ext cx="3168352" cy="64378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1920" y="908720"/>
            <a:ext cx="4248472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800" dirty="0" smtClean="0"/>
              <a:t>After the user enters the route, the app shows other users passing or going to the same direction.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800" dirty="0" smtClean="0"/>
              <a:t>The user can tap on the user to send a message.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9862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3111"/>
            <a:ext cx="3168352" cy="64378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95936" y="836712"/>
            <a:ext cx="4608512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800" dirty="0" smtClean="0"/>
              <a:t>When he taps on a user to send a message, the other options dissapear.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800" dirty="0" smtClean="0"/>
              <a:t>The map is active in the background.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00997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188640"/>
            <a:ext cx="3168353" cy="64378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23928" y="908720"/>
            <a:ext cx="4032448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800" dirty="0" smtClean="0"/>
              <a:t>If a message comes from the other users, a baloon appears on the icon.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800" dirty="0" smtClean="0"/>
              <a:t>The user can tap on the baloon to see the message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92404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0"/>
            <a:ext cx="3154026" cy="6408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23928" y="764704"/>
            <a:ext cx="4320480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800" dirty="0" smtClean="0"/>
              <a:t>Here is the chat screen between the user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800" dirty="0" smtClean="0"/>
              <a:t>It is a bit transparent and the map is still active on the background.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800" dirty="0" smtClean="0"/>
              <a:t>There is also a profile picture of the other user.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4172607704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34</TotalTime>
  <Words>226</Words>
  <Application>Microsoft Office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Composite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Mockups for Ping</dc:title>
  <dc:creator>emre_bkkl@hotmail.com</dc:creator>
  <cp:lastModifiedBy>emre_bkkl@hotmail.com</cp:lastModifiedBy>
  <cp:revision>4</cp:revision>
  <dcterms:created xsi:type="dcterms:W3CDTF">2013-10-23T23:38:57Z</dcterms:created>
  <dcterms:modified xsi:type="dcterms:W3CDTF">2013-10-24T10:41:12Z</dcterms:modified>
</cp:coreProperties>
</file>