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559" r:id="rId3"/>
    <p:sldId id="561" r:id="rId4"/>
    <p:sldId id="5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559"/>
            <p14:sldId id="561"/>
            <p14:sldId id="5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F561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2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33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9756" y="2496131"/>
            <a:ext cx="4700971" cy="519319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PROJECT SYNOPSIS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1464279" y="354781"/>
            <a:ext cx="10192012" cy="2055910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Sanjivani Rural Education Society’s</a:t>
            </a:r>
          </a:p>
          <a:p>
            <a:pPr algn="ctr">
              <a:spcBef>
                <a:spcPts val="1000"/>
              </a:spcBef>
            </a:pP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Sanjivani College of Engineering, Kopargaon-423603</a:t>
            </a:r>
          </a:p>
          <a:p>
            <a:pPr algn="ctr">
              <a:spcBef>
                <a:spcPts val="1000"/>
              </a:spcBef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(An Autonomous Institute Affiliated to 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Savitribai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Phule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Pune University, Pune)</a:t>
            </a:r>
          </a:p>
          <a:p>
            <a:pPr algn="ctr">
              <a:spcBef>
                <a:spcPts val="1000"/>
              </a:spcBef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NAAC ‘A’ Grade </a:t>
            </a:r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Accredited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spcBef>
                <a:spcPts val="1000"/>
              </a:spcBef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Department of Information Technology</a:t>
            </a:r>
          </a:p>
          <a:p>
            <a:pPr algn="ctr">
              <a:spcBef>
                <a:spcPts val="1000"/>
              </a:spcBef>
            </a:pP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(UG program, NBA </a:t>
            </a: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Accredited)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45077-8362-4F96-9A3D-43F3721D6B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374" y1="35444" x2="71545" y2="58222"/>
                        <a14:foregroundMark x1="50813" y1="32667" x2="34146" y2="53222"/>
                        <a14:foregroundMark x1="42547" y1="34667" x2="29133" y2="51222"/>
                        <a14:foregroundMark x1="45393" y1="34000" x2="39431" y2="58667"/>
                        <a14:foregroundMark x1="49864" y1="48778" x2="44309" y2="65556"/>
                        <a14:foregroundMark x1="58537" y1="50111" x2="58808" y2="64333"/>
                        <a14:foregroundMark x1="53523" y1="49222" x2="49458" y2="66333"/>
                        <a14:foregroundMark x1="54878" y1="60667" x2="51897" y2="66556"/>
                        <a14:foregroundMark x1="62466" y1="39667" x2="71409" y2="52000"/>
                        <a14:foregroundMark x1="34282" y1="56000" x2="39295" y2="61889"/>
                        <a14:foregroundMark x1="32385" y1="55556" x2="36992" y2="61222"/>
                        <a14:foregroundMark x1="36450" y1="56778" x2="37805" y2="61444"/>
                        <a14:foregroundMark x1="26829" y1="78222" x2="73306" y2="76667"/>
                        <a14:foregroundMark x1="26829" y1="74889" x2="60434" y2="70778"/>
                        <a14:foregroundMark x1="24797" y1="74778" x2="24797" y2="82556"/>
                        <a14:foregroundMark x1="22900" y1="76000" x2="21138" y2="78778"/>
                        <a14:foregroundMark x1="17886" y1="88889" x2="24255" y2="85444"/>
                        <a14:foregroundMark x1="27642" y1="83556" x2="35772" y2="82333"/>
                        <a14:foregroundMark x1="18022" y1="96556" x2="32520" y2="84000"/>
                        <a14:foregroundMark x1="10976" y1="91444" x2="18293" y2="87667"/>
                        <a14:foregroundMark x1="70732" y1="86556" x2="81436" y2="96667"/>
                        <a14:foregroundMark x1="74932" y1="85222" x2="84959" y2="93000"/>
                        <a14:foregroundMark x1="86450" y1="92667" x2="90108" y2="93222"/>
                        <a14:foregroundMark x1="71003" y1="72889" x2="77642" y2="81667"/>
                        <a14:foregroundMark x1="78049" y1="75222" x2="77371" y2="80778"/>
                        <a14:foregroundMark x1="16260" y1="87444" x2="16260" y2="86556"/>
                        <a14:foregroundMark x1="1084" y1="42222" x2="2304" y2="50556"/>
                        <a14:foregroundMark x1="2575" y1="4556" x2="1220" y2="42667"/>
                        <a14:foregroundMark x1="1491" y1="2333" x2="12466" y2="10111"/>
                        <a14:foregroundMark x1="18564" y1="10222" x2="37805" y2="7556"/>
                        <a14:foregroundMark x1="45122" y1="4889" x2="62060" y2="7222"/>
                        <a14:foregroundMark x1="73171" y1="9889" x2="89702" y2="9889"/>
                        <a14:foregroundMark x1="93089" y1="6889" x2="99322" y2="889"/>
                        <a14:foregroundMark x1="98238" y1="7556" x2="97967" y2="62889"/>
                        <a14:foregroundMark x1="89566" y1="76889" x2="96612" y2="66556"/>
                        <a14:foregroundMark x1="84011" y1="83000" x2="90108" y2="79556"/>
                        <a14:foregroundMark x1="70190" y1="85889" x2="66802" y2="84556"/>
                        <a14:foregroundMark x1="69106" y1="73222" x2="64092" y2="70667"/>
                        <a14:foregroundMark x1="57588" y1="69556" x2="47154" y2="69333"/>
                        <a14:foregroundMark x1="55285" y1="68333" x2="55285" y2="68778"/>
                        <a14:foregroundMark x1="31572" y1="93000" x2="49864" y2="99000"/>
                        <a14:foregroundMark x1="53794" y1="97889" x2="69512" y2="93222"/>
                        <a14:foregroundMark x1="1084" y1="54222" x2="3523" y2="64778"/>
                        <a14:foregroundMark x1="3930" y1="68778" x2="11518" y2="79000"/>
                        <a14:foregroundMark x1="14634" y1="81444" x2="17480" y2="84000"/>
                        <a14:foregroundMark x1="13279" y1="88778" x2="15447" y2="87667"/>
                        <a14:foregroundMark x1="9350" y1="92333" x2="9350" y2="92333"/>
                        <a14:foregroundMark x1="84959" y1="88889" x2="84959" y2="88889"/>
                        <a14:foregroundMark x1="87127" y1="90667" x2="87127" y2="90667"/>
                        <a14:foregroundMark x1="81301" y1="92000" x2="81301" y2="92000"/>
                        <a14:foregroundMark x1="81572" y1="94667" x2="81572" y2="94667"/>
                        <a14:foregroundMark x1="82385" y1="97222" x2="82385" y2="97222"/>
                        <a14:foregroundMark x1="80894" y1="97333" x2="80894" y2="97333"/>
                        <a14:foregroundMark x1="77642" y1="95000" x2="77642" y2="95000"/>
                        <a14:foregroundMark x1="22900" y1="93556" x2="22900" y2="93556"/>
                        <a14:foregroundMark x1="16125" y1="91000" x2="16125" y2="91000"/>
                        <a14:foregroundMark x1="17886" y1="93667" x2="17886" y2="93667"/>
                        <a14:foregroundMark x1="17209" y1="96889" x2="17209" y2="96889"/>
                        <a14:foregroundMark x1="12602" y1="91889" x2="12602" y2="91889"/>
                        <a14:backgroundMark x1="84417" y1="93000" x2="84417" y2="93000"/>
                        <a14:backgroundMark x1="86043" y1="94667" x2="84146" y2="92778"/>
                        <a14:backgroundMark x1="83062" y1="92667" x2="85366" y2="9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7" y="311004"/>
            <a:ext cx="1584601" cy="1781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3DF7C8-9A12-4D5B-8449-9035A2873D75}"/>
              </a:ext>
            </a:extLst>
          </p:cNvPr>
          <p:cNvSpPr txBox="1"/>
          <p:nvPr/>
        </p:nvSpPr>
        <p:spPr>
          <a:xfrm>
            <a:off x="2022764" y="3114374"/>
            <a:ext cx="89408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Calibri"/>
              </a:rPr>
              <a:t>"</a:t>
            </a:r>
            <a:r>
              <a:rPr lang="en-US" sz="2400" b="1" dirty="0" err="1">
                <a:solidFill>
                  <a:schemeClr val="bg1"/>
                </a:solidFill>
                <a:cs typeface="Calibri"/>
              </a:rPr>
              <a:t>Agri</a:t>
            </a:r>
            <a:r>
              <a:rPr lang="en-US" sz="2400" b="1" dirty="0">
                <a:solidFill>
                  <a:schemeClr val="bg1"/>
                </a:solidFill>
                <a:cs typeface="Calibri"/>
              </a:rPr>
              <a:t>-Food Supply Chain Using Ethereum </a:t>
            </a:r>
            <a:r>
              <a:rPr lang="en-US" sz="2400" b="1" dirty="0" smtClean="0">
                <a:solidFill>
                  <a:schemeClr val="bg1"/>
                </a:solidFill>
                <a:cs typeface="Calibri"/>
              </a:rPr>
              <a:t>Smart</a:t>
            </a:r>
            <a:r>
              <a:rPr lang="en-US" sz="2400" b="1" dirty="0">
                <a:solidFill>
                  <a:schemeClr val="bg1"/>
                </a:solidFill>
                <a:cs typeface="Calibri"/>
              </a:rPr>
              <a:t> Contract"</a:t>
            </a: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E2FA2-BFA0-4179-8B6A-CE6A7CB66B6E}"/>
              </a:ext>
            </a:extLst>
          </p:cNvPr>
          <p:cNvSpPr txBox="1"/>
          <p:nvPr/>
        </p:nvSpPr>
        <p:spPr>
          <a:xfrm>
            <a:off x="6548582" y="4045071"/>
            <a:ext cx="482440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cs typeface="Calibri"/>
              </a:rPr>
              <a:t>Presented By:</a:t>
            </a:r>
          </a:p>
          <a:p>
            <a:r>
              <a:rPr lang="en-US" sz="2200" b="1" dirty="0" err="1" smtClean="0">
                <a:solidFill>
                  <a:schemeClr val="bg1"/>
                </a:solidFill>
                <a:cs typeface="Calibri"/>
              </a:rPr>
              <a:t>Mr</a:t>
            </a:r>
            <a:r>
              <a:rPr lang="en-US" sz="2200" b="1" dirty="0" smtClean="0">
                <a:solidFill>
                  <a:schemeClr val="bg1"/>
                </a:solidFill>
                <a:cs typeface="Calibri"/>
              </a:rPr>
              <a:t> Bawankar C. D. [UIT21M1010]</a:t>
            </a:r>
          </a:p>
          <a:p>
            <a:endParaRPr lang="en-US" sz="2200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26" y="282600"/>
            <a:ext cx="10269240" cy="939132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2D 2">
            <a:extLst>
              <a:ext uri="{FF2B5EF4-FFF2-40B4-BE49-F238E27FC236}">
                <a16:creationId xmlns:a16="http://schemas.microsoft.com/office/drawing/2014/main" id="{37B18C6E-3C31-4549-ACEE-1E1E3FC41BCC}"/>
              </a:ext>
            </a:extLst>
          </p:cNvPr>
          <p:cNvSpPr txBox="1"/>
          <p:nvPr/>
        </p:nvSpPr>
        <p:spPr>
          <a:xfrm>
            <a:off x="824753" y="1385904"/>
            <a:ext cx="11012942" cy="2158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04775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Times" panose="02020603050405020304" pitchFamily="18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9175" lvl="2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4775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E59B3C-7FAE-43E5-BC18-270DFA54F6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374" y1="35444" x2="71545" y2="58222"/>
                        <a14:foregroundMark x1="50813" y1="32667" x2="34146" y2="53222"/>
                        <a14:foregroundMark x1="42547" y1="34667" x2="29133" y2="51222"/>
                        <a14:foregroundMark x1="45393" y1="34000" x2="39431" y2="58667"/>
                        <a14:foregroundMark x1="49864" y1="48778" x2="44309" y2="65556"/>
                        <a14:foregroundMark x1="58537" y1="50111" x2="58808" y2="64333"/>
                        <a14:foregroundMark x1="53523" y1="49222" x2="49458" y2="66333"/>
                        <a14:foregroundMark x1="54878" y1="60667" x2="51897" y2="66556"/>
                        <a14:foregroundMark x1="62466" y1="39667" x2="71409" y2="52000"/>
                        <a14:foregroundMark x1="34282" y1="56000" x2="39295" y2="61889"/>
                        <a14:foregroundMark x1="32385" y1="55556" x2="36992" y2="61222"/>
                        <a14:foregroundMark x1="36450" y1="56778" x2="37805" y2="61444"/>
                        <a14:foregroundMark x1="26829" y1="78222" x2="73306" y2="76667"/>
                        <a14:foregroundMark x1="26829" y1="74889" x2="60434" y2="70778"/>
                        <a14:foregroundMark x1="24797" y1="74778" x2="24797" y2="82556"/>
                        <a14:foregroundMark x1="22900" y1="76000" x2="21138" y2="78778"/>
                        <a14:foregroundMark x1="17886" y1="88889" x2="24255" y2="85444"/>
                        <a14:foregroundMark x1="27642" y1="83556" x2="35772" y2="82333"/>
                        <a14:foregroundMark x1="18022" y1="96556" x2="32520" y2="84000"/>
                        <a14:foregroundMark x1="10976" y1="91444" x2="18293" y2="87667"/>
                        <a14:foregroundMark x1="70732" y1="86556" x2="81436" y2="96667"/>
                        <a14:foregroundMark x1="74932" y1="85222" x2="84959" y2="93000"/>
                        <a14:foregroundMark x1="86450" y1="92667" x2="90108" y2="93222"/>
                        <a14:foregroundMark x1="71003" y1="72889" x2="77642" y2="81667"/>
                        <a14:foregroundMark x1="78049" y1="75222" x2="77371" y2="80778"/>
                        <a14:foregroundMark x1="16260" y1="87444" x2="16260" y2="86556"/>
                        <a14:foregroundMark x1="1084" y1="42222" x2="2304" y2="50556"/>
                        <a14:foregroundMark x1="2575" y1="4556" x2="1220" y2="42667"/>
                        <a14:foregroundMark x1="1491" y1="2333" x2="12466" y2="10111"/>
                        <a14:foregroundMark x1="18564" y1="10222" x2="37805" y2="7556"/>
                        <a14:foregroundMark x1="45122" y1="4889" x2="62060" y2="7222"/>
                        <a14:foregroundMark x1="73171" y1="9889" x2="89702" y2="9889"/>
                        <a14:foregroundMark x1="93089" y1="6889" x2="99322" y2="889"/>
                        <a14:foregroundMark x1="98238" y1="7556" x2="97967" y2="62889"/>
                        <a14:foregroundMark x1="89566" y1="76889" x2="96612" y2="66556"/>
                        <a14:foregroundMark x1="84011" y1="83000" x2="90108" y2="79556"/>
                        <a14:foregroundMark x1="70190" y1="85889" x2="66802" y2="84556"/>
                        <a14:foregroundMark x1="69106" y1="73222" x2="64092" y2="70667"/>
                        <a14:foregroundMark x1="57588" y1="69556" x2="47154" y2="69333"/>
                        <a14:foregroundMark x1="55285" y1="68333" x2="55285" y2="68778"/>
                        <a14:foregroundMark x1="31572" y1="93000" x2="49864" y2="99000"/>
                        <a14:foregroundMark x1="53794" y1="97889" x2="69512" y2="93222"/>
                        <a14:foregroundMark x1="1084" y1="54222" x2="3523" y2="64778"/>
                        <a14:foregroundMark x1="3930" y1="68778" x2="11518" y2="79000"/>
                        <a14:foregroundMark x1="14634" y1="81444" x2="17480" y2="84000"/>
                        <a14:foregroundMark x1="13279" y1="88778" x2="15447" y2="87667"/>
                        <a14:foregroundMark x1="9350" y1="92333" x2="9350" y2="92333"/>
                        <a14:foregroundMark x1="84959" y1="88889" x2="84959" y2="88889"/>
                        <a14:foregroundMark x1="87127" y1="90667" x2="87127" y2="90667"/>
                        <a14:foregroundMark x1="81301" y1="92000" x2="81301" y2="92000"/>
                        <a14:foregroundMark x1="81572" y1="94667" x2="81572" y2="94667"/>
                        <a14:foregroundMark x1="82385" y1="97222" x2="82385" y2="97222"/>
                        <a14:foregroundMark x1="80894" y1="97333" x2="80894" y2="97333"/>
                        <a14:foregroundMark x1="77642" y1="95000" x2="77642" y2="95000"/>
                        <a14:foregroundMark x1="22900" y1="93556" x2="22900" y2="93556"/>
                        <a14:foregroundMark x1="16125" y1="91000" x2="16125" y2="91000"/>
                        <a14:foregroundMark x1="17886" y1="93667" x2="17886" y2="93667"/>
                        <a14:foregroundMark x1="17209" y1="96889" x2="17209" y2="96889"/>
                        <a14:foregroundMark x1="12602" y1="91889" x2="12602" y2="91889"/>
                        <a14:backgroundMark x1="84417" y1="93000" x2="84417" y2="93000"/>
                        <a14:backgroundMark x1="86043" y1="94667" x2="84146" y2="92778"/>
                        <a14:backgroundMark x1="83062" y1="92667" x2="85366" y2="9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101181"/>
            <a:ext cx="934278" cy="10501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1459D1-3E2F-4D2E-BF16-F4A76CD96325}"/>
              </a:ext>
            </a:extLst>
          </p:cNvPr>
          <p:cNvSpPr/>
          <p:nvPr/>
        </p:nvSpPr>
        <p:spPr>
          <a:xfrm>
            <a:off x="0" y="0"/>
            <a:ext cx="274320" cy="6857999"/>
          </a:xfrm>
          <a:prstGeom prst="rect">
            <a:avLst/>
          </a:prstGeom>
          <a:solidFill>
            <a:srgbClr val="FF5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E2C1AD-5C2F-4FD9-9554-551E8B5E0C62}"/>
              </a:ext>
            </a:extLst>
          </p:cNvPr>
          <p:cNvSpPr txBox="1">
            <a:spLocks/>
          </p:cNvSpPr>
          <p:nvPr/>
        </p:nvSpPr>
        <p:spPr>
          <a:xfrm>
            <a:off x="274320" y="6575400"/>
            <a:ext cx="11640311" cy="28259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Synopsis                                                                 		2023-2024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Department 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 Technology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077D4C-7749-4C38-B9BA-7CB8B94C8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351638"/>
              </p:ext>
            </p:extLst>
          </p:nvPr>
        </p:nvGraphicFramePr>
        <p:xfrm>
          <a:off x="1191669" y="1475096"/>
          <a:ext cx="10262911" cy="4455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62911">
                  <a:extLst>
                    <a:ext uri="{9D8B030D-6E8A-4147-A177-3AD203B41FA5}">
                      <a16:colId xmlns:a16="http://schemas.microsoft.com/office/drawing/2014/main" val="3482043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1554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arenR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Definition/ Introduction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arenR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Domain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arenR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Aim and Objectives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arenR"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Scope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arenR"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Literature Survey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arenR"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Methodology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arenR"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arenR"/>
                      </a:pPr>
                      <a:endParaRPr lang="en-US" sz="18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arenR"/>
                      </a:pP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7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65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26" y="282600"/>
            <a:ext cx="10269240" cy="939132"/>
          </a:xfrm>
        </p:spPr>
        <p:txBody>
          <a:bodyPr>
            <a:normAutofit fontScale="90000"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b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2D 2">
            <a:extLst>
              <a:ext uri="{FF2B5EF4-FFF2-40B4-BE49-F238E27FC236}">
                <a16:creationId xmlns:a16="http://schemas.microsoft.com/office/drawing/2014/main" id="{37B18C6E-3C31-4549-ACEE-1E1E3FC41BCC}"/>
              </a:ext>
            </a:extLst>
          </p:cNvPr>
          <p:cNvSpPr txBox="1"/>
          <p:nvPr/>
        </p:nvSpPr>
        <p:spPr>
          <a:xfrm>
            <a:off x="824753" y="1385904"/>
            <a:ext cx="11012942" cy="2158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04775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Times" panose="02020603050405020304" pitchFamily="18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9175" lvl="2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4775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E59B3C-7FAE-43E5-BC18-270DFA54F6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374" y1="35444" x2="71545" y2="58222"/>
                        <a14:foregroundMark x1="50813" y1="32667" x2="34146" y2="53222"/>
                        <a14:foregroundMark x1="42547" y1="34667" x2="29133" y2="51222"/>
                        <a14:foregroundMark x1="45393" y1="34000" x2="39431" y2="58667"/>
                        <a14:foregroundMark x1="49864" y1="48778" x2="44309" y2="65556"/>
                        <a14:foregroundMark x1="58537" y1="50111" x2="58808" y2="64333"/>
                        <a14:foregroundMark x1="53523" y1="49222" x2="49458" y2="66333"/>
                        <a14:foregroundMark x1="54878" y1="60667" x2="51897" y2="66556"/>
                        <a14:foregroundMark x1="62466" y1="39667" x2="71409" y2="52000"/>
                        <a14:foregroundMark x1="34282" y1="56000" x2="39295" y2="61889"/>
                        <a14:foregroundMark x1="32385" y1="55556" x2="36992" y2="61222"/>
                        <a14:foregroundMark x1="36450" y1="56778" x2="37805" y2="61444"/>
                        <a14:foregroundMark x1="26829" y1="78222" x2="73306" y2="76667"/>
                        <a14:foregroundMark x1="26829" y1="74889" x2="60434" y2="70778"/>
                        <a14:foregroundMark x1="24797" y1="74778" x2="24797" y2="82556"/>
                        <a14:foregroundMark x1="22900" y1="76000" x2="21138" y2="78778"/>
                        <a14:foregroundMark x1="17886" y1="88889" x2="24255" y2="85444"/>
                        <a14:foregroundMark x1="27642" y1="83556" x2="35772" y2="82333"/>
                        <a14:foregroundMark x1="18022" y1="96556" x2="32520" y2="84000"/>
                        <a14:foregroundMark x1="10976" y1="91444" x2="18293" y2="87667"/>
                        <a14:foregroundMark x1="70732" y1="86556" x2="81436" y2="96667"/>
                        <a14:foregroundMark x1="74932" y1="85222" x2="84959" y2="93000"/>
                        <a14:foregroundMark x1="86450" y1="92667" x2="90108" y2="93222"/>
                        <a14:foregroundMark x1="71003" y1="72889" x2="77642" y2="81667"/>
                        <a14:foregroundMark x1="78049" y1="75222" x2="77371" y2="80778"/>
                        <a14:foregroundMark x1="16260" y1="87444" x2="16260" y2="86556"/>
                        <a14:foregroundMark x1="1084" y1="42222" x2="2304" y2="50556"/>
                        <a14:foregroundMark x1="2575" y1="4556" x2="1220" y2="42667"/>
                        <a14:foregroundMark x1="1491" y1="2333" x2="12466" y2="10111"/>
                        <a14:foregroundMark x1="18564" y1="10222" x2="37805" y2="7556"/>
                        <a14:foregroundMark x1="45122" y1="4889" x2="62060" y2="7222"/>
                        <a14:foregroundMark x1="73171" y1="9889" x2="89702" y2="9889"/>
                        <a14:foregroundMark x1="93089" y1="6889" x2="99322" y2="889"/>
                        <a14:foregroundMark x1="98238" y1="7556" x2="97967" y2="62889"/>
                        <a14:foregroundMark x1="89566" y1="76889" x2="96612" y2="66556"/>
                        <a14:foregroundMark x1="84011" y1="83000" x2="90108" y2="79556"/>
                        <a14:foregroundMark x1="70190" y1="85889" x2="66802" y2="84556"/>
                        <a14:foregroundMark x1="69106" y1="73222" x2="64092" y2="70667"/>
                        <a14:foregroundMark x1="57588" y1="69556" x2="47154" y2="69333"/>
                        <a14:foregroundMark x1="55285" y1="68333" x2="55285" y2="68778"/>
                        <a14:foregroundMark x1="31572" y1="93000" x2="49864" y2="99000"/>
                        <a14:foregroundMark x1="53794" y1="97889" x2="69512" y2="93222"/>
                        <a14:foregroundMark x1="1084" y1="54222" x2="3523" y2="64778"/>
                        <a14:foregroundMark x1="3930" y1="68778" x2="11518" y2="79000"/>
                        <a14:foregroundMark x1="14634" y1="81444" x2="17480" y2="84000"/>
                        <a14:foregroundMark x1="13279" y1="88778" x2="15447" y2="87667"/>
                        <a14:foregroundMark x1="9350" y1="92333" x2="9350" y2="92333"/>
                        <a14:foregroundMark x1="84959" y1="88889" x2="84959" y2="88889"/>
                        <a14:foregroundMark x1="87127" y1="90667" x2="87127" y2="90667"/>
                        <a14:foregroundMark x1="81301" y1="92000" x2="81301" y2="92000"/>
                        <a14:foregroundMark x1="81572" y1="94667" x2="81572" y2="94667"/>
                        <a14:foregroundMark x1="82385" y1="97222" x2="82385" y2="97222"/>
                        <a14:foregroundMark x1="80894" y1="97333" x2="80894" y2="97333"/>
                        <a14:foregroundMark x1="77642" y1="95000" x2="77642" y2="95000"/>
                        <a14:foregroundMark x1="22900" y1="93556" x2="22900" y2="93556"/>
                        <a14:foregroundMark x1="16125" y1="91000" x2="16125" y2="91000"/>
                        <a14:foregroundMark x1="17886" y1="93667" x2="17886" y2="93667"/>
                        <a14:foregroundMark x1="17209" y1="96889" x2="17209" y2="96889"/>
                        <a14:foregroundMark x1="12602" y1="91889" x2="12602" y2="91889"/>
                        <a14:backgroundMark x1="84417" y1="93000" x2="84417" y2="93000"/>
                        <a14:backgroundMark x1="86043" y1="94667" x2="84146" y2="92778"/>
                        <a14:backgroundMark x1="83062" y1="92667" x2="85366" y2="9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101181"/>
            <a:ext cx="934278" cy="10501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1459D1-3E2F-4D2E-BF16-F4A76CD96325}"/>
              </a:ext>
            </a:extLst>
          </p:cNvPr>
          <p:cNvSpPr/>
          <p:nvPr/>
        </p:nvSpPr>
        <p:spPr>
          <a:xfrm>
            <a:off x="0" y="0"/>
            <a:ext cx="274320" cy="6857999"/>
          </a:xfrm>
          <a:prstGeom prst="rect">
            <a:avLst/>
          </a:prstGeom>
          <a:solidFill>
            <a:srgbClr val="FF5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E2C1AD-5C2F-4FD9-9554-551E8B5E0C62}"/>
              </a:ext>
            </a:extLst>
          </p:cNvPr>
          <p:cNvSpPr txBox="1">
            <a:spLocks/>
          </p:cNvSpPr>
          <p:nvPr/>
        </p:nvSpPr>
        <p:spPr>
          <a:xfrm>
            <a:off x="274320" y="6575400"/>
            <a:ext cx="11640311" cy="28259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Synopsis                                                                 		2023-2024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Department 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 Technology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417319"/>
          <a:ext cx="9144001" cy="5139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3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877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S. No.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Author/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Authors, Year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Journal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Source/ Publisher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Findings &amp; Relevance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Research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Gap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910"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910"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6059">
                <a:tc>
                  <a:txBody>
                    <a:bodyPr/>
                    <a:lstStyle/>
                    <a:p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0208">
                <a:tc>
                  <a:txBody>
                    <a:bodyPr/>
                    <a:lstStyle/>
                    <a:p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527">
                <a:tc>
                  <a:txBody>
                    <a:bodyPr/>
                    <a:lstStyle/>
                    <a:p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82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26" y="282600"/>
            <a:ext cx="10269240" cy="939132"/>
          </a:xfrm>
        </p:spPr>
        <p:txBody>
          <a:bodyPr>
            <a:normAutofit fontScale="90000"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2D 2">
            <a:extLst>
              <a:ext uri="{FF2B5EF4-FFF2-40B4-BE49-F238E27FC236}">
                <a16:creationId xmlns:a16="http://schemas.microsoft.com/office/drawing/2014/main" id="{37B18C6E-3C31-4549-ACEE-1E1E3FC41BCC}"/>
              </a:ext>
            </a:extLst>
          </p:cNvPr>
          <p:cNvSpPr txBox="1"/>
          <p:nvPr/>
        </p:nvSpPr>
        <p:spPr>
          <a:xfrm>
            <a:off x="824753" y="1385904"/>
            <a:ext cx="1101294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04775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article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775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Liu, K. Y. Lee, and H. F. Jordan, "TDM and TWDM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Bruijn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shufflenets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optical communications," IEEE Trans. Comp., vol. 46, pp. 695-701, June 1997.</a:t>
            </a:r>
          </a:p>
          <a:p>
            <a:pPr marL="104775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775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eJournal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database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775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Ayasso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Mohammad-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Djafari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"Joint NDT Image Restoration and Segmentation Using Gauss–Markov–Potts Prior Models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Variational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Bayesian Computation," IEEE Transactions on Image Processing, vol. 19, no. 9, pp. 2265-77, 2010. [Online]. Available: IEEE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Xplore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http://www.ieee.org. [Accessed Sept. 10, 2010]. </a:t>
            </a:r>
          </a:p>
          <a:p>
            <a:pPr marL="104775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775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eJournal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internet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775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“Understanding hypertext in the context of reading on the web: Language learners’ experience,” Current Issues in Education, vol. 6, no. 12, July, 2005. [Online serial]. Available: http://cie.ed.asu.edu/volume6/number12/. [Accessed Dec. 2, 2007].</a:t>
            </a:r>
          </a:p>
          <a:p>
            <a:pPr marL="104775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775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paper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775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Liu and H. Miao, "A specification based approach to testing polymorphic attributes," in Formal Methods and Software Engineering: Proceedings of the 6th International Conference on Formal Engineering Methods, ICFEM 2004, Seattle, WA, USA, November 8-12, 2004, J. Davies, W. Schulte, M. Barnett, Eds. Berlin: Springer, 2004. pp. 306-19.</a:t>
            </a:r>
          </a:p>
          <a:p>
            <a:pPr marL="104775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775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proceedings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775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J. van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R. K. Munro, Eds., Informatics and the Digital Society: Social, ethical and cognitive issues: IFIP TC3/WG3.1&amp;3.2 Open Conference on Social, Ethical and Cognitive Issues of Informatics and ICT, July 22-26, 2002, Dortmund, Germany. Boston: Kluwer Academic, 2003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E59B3C-7FAE-43E5-BC18-270DFA54F6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374" y1="35444" x2="71545" y2="58222"/>
                        <a14:foregroundMark x1="50813" y1="32667" x2="34146" y2="53222"/>
                        <a14:foregroundMark x1="42547" y1="34667" x2="29133" y2="51222"/>
                        <a14:foregroundMark x1="45393" y1="34000" x2="39431" y2="58667"/>
                        <a14:foregroundMark x1="49864" y1="48778" x2="44309" y2="65556"/>
                        <a14:foregroundMark x1="58537" y1="50111" x2="58808" y2="64333"/>
                        <a14:foregroundMark x1="53523" y1="49222" x2="49458" y2="66333"/>
                        <a14:foregroundMark x1="54878" y1="60667" x2="51897" y2="66556"/>
                        <a14:foregroundMark x1="62466" y1="39667" x2="71409" y2="52000"/>
                        <a14:foregroundMark x1="34282" y1="56000" x2="39295" y2="61889"/>
                        <a14:foregroundMark x1="32385" y1="55556" x2="36992" y2="61222"/>
                        <a14:foregroundMark x1="36450" y1="56778" x2="37805" y2="61444"/>
                        <a14:foregroundMark x1="26829" y1="78222" x2="73306" y2="76667"/>
                        <a14:foregroundMark x1="26829" y1="74889" x2="60434" y2="70778"/>
                        <a14:foregroundMark x1="24797" y1="74778" x2="24797" y2="82556"/>
                        <a14:foregroundMark x1="22900" y1="76000" x2="21138" y2="78778"/>
                        <a14:foregroundMark x1="17886" y1="88889" x2="24255" y2="85444"/>
                        <a14:foregroundMark x1="27642" y1="83556" x2="35772" y2="82333"/>
                        <a14:foregroundMark x1="18022" y1="96556" x2="32520" y2="84000"/>
                        <a14:foregroundMark x1="10976" y1="91444" x2="18293" y2="87667"/>
                        <a14:foregroundMark x1="70732" y1="86556" x2="81436" y2="96667"/>
                        <a14:foregroundMark x1="74932" y1="85222" x2="84959" y2="93000"/>
                        <a14:foregroundMark x1="86450" y1="92667" x2="90108" y2="93222"/>
                        <a14:foregroundMark x1="71003" y1="72889" x2="77642" y2="81667"/>
                        <a14:foregroundMark x1="78049" y1="75222" x2="77371" y2="80778"/>
                        <a14:foregroundMark x1="16260" y1="87444" x2="16260" y2="86556"/>
                        <a14:foregroundMark x1="1084" y1="42222" x2="2304" y2="50556"/>
                        <a14:foregroundMark x1="2575" y1="4556" x2="1220" y2="42667"/>
                        <a14:foregroundMark x1="1491" y1="2333" x2="12466" y2="10111"/>
                        <a14:foregroundMark x1="18564" y1="10222" x2="37805" y2="7556"/>
                        <a14:foregroundMark x1="45122" y1="4889" x2="62060" y2="7222"/>
                        <a14:foregroundMark x1="73171" y1="9889" x2="89702" y2="9889"/>
                        <a14:foregroundMark x1="93089" y1="6889" x2="99322" y2="889"/>
                        <a14:foregroundMark x1="98238" y1="7556" x2="97967" y2="62889"/>
                        <a14:foregroundMark x1="89566" y1="76889" x2="96612" y2="66556"/>
                        <a14:foregroundMark x1="84011" y1="83000" x2="90108" y2="79556"/>
                        <a14:foregroundMark x1="70190" y1="85889" x2="66802" y2="84556"/>
                        <a14:foregroundMark x1="69106" y1="73222" x2="64092" y2="70667"/>
                        <a14:foregroundMark x1="57588" y1="69556" x2="47154" y2="69333"/>
                        <a14:foregroundMark x1="55285" y1="68333" x2="55285" y2="68778"/>
                        <a14:foregroundMark x1="31572" y1="93000" x2="49864" y2="99000"/>
                        <a14:foregroundMark x1="53794" y1="97889" x2="69512" y2="93222"/>
                        <a14:foregroundMark x1="1084" y1="54222" x2="3523" y2="64778"/>
                        <a14:foregroundMark x1="3930" y1="68778" x2="11518" y2="79000"/>
                        <a14:foregroundMark x1="14634" y1="81444" x2="17480" y2="84000"/>
                        <a14:foregroundMark x1="13279" y1="88778" x2="15447" y2="87667"/>
                        <a14:foregroundMark x1="9350" y1="92333" x2="9350" y2="92333"/>
                        <a14:foregroundMark x1="84959" y1="88889" x2="84959" y2="88889"/>
                        <a14:foregroundMark x1="87127" y1="90667" x2="87127" y2="90667"/>
                        <a14:foregroundMark x1="81301" y1="92000" x2="81301" y2="92000"/>
                        <a14:foregroundMark x1="81572" y1="94667" x2="81572" y2="94667"/>
                        <a14:foregroundMark x1="82385" y1="97222" x2="82385" y2="97222"/>
                        <a14:foregroundMark x1="80894" y1="97333" x2="80894" y2="97333"/>
                        <a14:foregroundMark x1="77642" y1="95000" x2="77642" y2="95000"/>
                        <a14:foregroundMark x1="22900" y1="93556" x2="22900" y2="93556"/>
                        <a14:foregroundMark x1="16125" y1="91000" x2="16125" y2="91000"/>
                        <a14:foregroundMark x1="17886" y1="93667" x2="17886" y2="93667"/>
                        <a14:foregroundMark x1="17209" y1="96889" x2="17209" y2="96889"/>
                        <a14:foregroundMark x1="12602" y1="91889" x2="12602" y2="91889"/>
                        <a14:backgroundMark x1="84417" y1="93000" x2="84417" y2="93000"/>
                        <a14:backgroundMark x1="86043" y1="94667" x2="84146" y2="92778"/>
                        <a14:backgroundMark x1="83062" y1="92667" x2="85366" y2="9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101181"/>
            <a:ext cx="934278" cy="10501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1459D1-3E2F-4D2E-BF16-F4A76CD96325}"/>
              </a:ext>
            </a:extLst>
          </p:cNvPr>
          <p:cNvSpPr/>
          <p:nvPr/>
        </p:nvSpPr>
        <p:spPr>
          <a:xfrm>
            <a:off x="0" y="0"/>
            <a:ext cx="274320" cy="6857999"/>
          </a:xfrm>
          <a:prstGeom prst="rect">
            <a:avLst/>
          </a:prstGeom>
          <a:solidFill>
            <a:srgbClr val="FF5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E2C1AD-5C2F-4FD9-9554-551E8B5E0C62}"/>
              </a:ext>
            </a:extLst>
          </p:cNvPr>
          <p:cNvSpPr txBox="1">
            <a:spLocks/>
          </p:cNvSpPr>
          <p:nvPr/>
        </p:nvSpPr>
        <p:spPr>
          <a:xfrm>
            <a:off x="274320" y="6575400"/>
            <a:ext cx="11640311" cy="28259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Synopsis                                                                 		2023-2024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Department 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3973094086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440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Mangal</vt:lpstr>
      <vt:lpstr>Segoe UI</vt:lpstr>
      <vt:lpstr>Segoe UI Light</vt:lpstr>
      <vt:lpstr>Times</vt:lpstr>
      <vt:lpstr>Times New Roman</vt:lpstr>
      <vt:lpstr>Get Started with 3D</vt:lpstr>
      <vt:lpstr>PROJECT SYNOPSIS</vt:lpstr>
      <vt:lpstr>Content</vt:lpstr>
      <vt:lpstr>Literature Review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2020-04-02T07:08:20Z</dcterms:created>
  <dcterms:modified xsi:type="dcterms:W3CDTF">2023-10-03T07:32:41Z</dcterms:modified>
</cp:coreProperties>
</file>