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21242338" cy="30243463"/>
  <p:notesSz cx="6858000" cy="9144000"/>
  <p:defaultTextStyle>
    <a:defPPr>
      <a:defRPr lang="en-US"/>
    </a:defPPr>
    <a:lvl1pPr marL="0" algn="l" defTabSz="911017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1017" algn="l" defTabSz="911017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2033" algn="l" defTabSz="911017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33050" algn="l" defTabSz="911017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44067" algn="l" defTabSz="911017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55084" algn="l" defTabSz="911017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66100" algn="l" defTabSz="911017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77117" algn="l" defTabSz="911017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288134" algn="l" defTabSz="911017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70">
          <p15:clr>
            <a:srgbClr val="A4A3A4"/>
          </p15:clr>
        </p15:guide>
        <p15:guide id="2" pos="3368">
          <p15:clr>
            <a:srgbClr val="A4A3A4"/>
          </p15:clr>
        </p15:guide>
        <p15:guide id="3" orient="horz" pos="9526">
          <p15:clr>
            <a:srgbClr val="A4A3A4"/>
          </p15:clr>
        </p15:guide>
        <p15:guide id="4" pos="669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9FF0"/>
    <a:srgbClr val="EAD7FC"/>
    <a:srgbClr val="52C09D"/>
    <a:srgbClr val="308067"/>
    <a:srgbClr val="53BF9D"/>
    <a:srgbClr val="DCF2EA"/>
    <a:srgbClr val="797979"/>
    <a:srgbClr val="CFFDC3"/>
    <a:srgbClr val="FEE2EF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50" autoAdjust="0"/>
    <p:restoredTop sz="99379" autoAdjust="0"/>
  </p:normalViewPr>
  <p:slideViewPr>
    <p:cSldViewPr snapToGrid="0">
      <p:cViewPr varScale="1">
        <p:scale>
          <a:sx n="19" d="100"/>
          <a:sy n="19" d="100"/>
        </p:scale>
        <p:origin x="2904" y="77"/>
      </p:cViewPr>
      <p:guideLst>
        <p:guide orient="horz" pos="4770"/>
        <p:guide pos="3368"/>
        <p:guide orient="horz" pos="9526"/>
        <p:guide pos="66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964DD-C19B-495A-9489-4B990A8E01B5}" type="datetimeFigureOut">
              <a:rPr lang="ko-KR" altLang="en-US" smtClean="0"/>
              <a:t>2024-11-27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44738" y="1143000"/>
            <a:ext cx="2168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F15C2-10FD-49E9-A667-F3DAD234056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3269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3176" y="4949569"/>
            <a:ext cx="18055987" cy="10529206"/>
          </a:xfrm>
        </p:spPr>
        <p:txBody>
          <a:bodyPr anchor="b"/>
          <a:lstStyle>
            <a:lvl1pPr algn="ctr">
              <a:defRPr sz="1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5292" y="15884822"/>
            <a:ext cx="15931754" cy="7301833"/>
          </a:xfrm>
        </p:spPr>
        <p:txBody>
          <a:bodyPr/>
          <a:lstStyle>
            <a:lvl1pPr marL="0" indent="0" algn="ctr">
              <a:buNone/>
              <a:defRPr sz="5600"/>
            </a:lvl1pPr>
            <a:lvl2pPr marL="1065344" indent="0" algn="ctr">
              <a:buNone/>
              <a:defRPr sz="4700"/>
            </a:lvl2pPr>
            <a:lvl3pPr marL="2130685" indent="0" algn="ctr">
              <a:buNone/>
              <a:defRPr sz="4200"/>
            </a:lvl3pPr>
            <a:lvl4pPr marL="3196029" indent="0" algn="ctr">
              <a:buNone/>
              <a:defRPr sz="3700"/>
            </a:lvl4pPr>
            <a:lvl5pPr marL="4261372" indent="0" algn="ctr">
              <a:buNone/>
              <a:defRPr sz="3700"/>
            </a:lvl5pPr>
            <a:lvl6pPr marL="5326714" indent="0" algn="ctr">
              <a:buNone/>
              <a:defRPr sz="3700"/>
            </a:lvl6pPr>
            <a:lvl7pPr marL="6392058" indent="0" algn="ctr">
              <a:buNone/>
              <a:defRPr sz="3700"/>
            </a:lvl7pPr>
            <a:lvl8pPr marL="7457401" indent="0" algn="ctr">
              <a:buNone/>
              <a:defRPr sz="3700"/>
            </a:lvl8pPr>
            <a:lvl9pPr marL="8522743" indent="0" algn="ctr">
              <a:buNone/>
              <a:defRPr sz="37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CC03-BC3D-4C12-9233-1B5F02DEDDBE}" type="datetimeFigureOut">
              <a:rPr lang="ko-KR" altLang="en-US" smtClean="0"/>
              <a:t>2024-11-27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9185-EB13-4AE5-BEEB-8D8D285D51B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23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CC03-BC3D-4C12-9233-1B5F02DEDDBE}" type="datetimeFigureOut">
              <a:rPr lang="ko-KR" altLang="en-US" smtClean="0"/>
              <a:t>2024-11-27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9185-EB13-4AE5-BEEB-8D8D285D51B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28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01550" y="1610185"/>
            <a:ext cx="4580378" cy="25629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0412" y="1610185"/>
            <a:ext cx="13475609" cy="25629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CC03-BC3D-4C12-9233-1B5F02DEDDBE}" type="datetimeFigureOut">
              <a:rPr lang="ko-KR" altLang="en-US" smtClean="0"/>
              <a:t>2024-11-27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9185-EB13-4AE5-BEEB-8D8D285D51B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631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CC03-BC3D-4C12-9233-1B5F02DEDDBE}" type="datetimeFigureOut">
              <a:rPr lang="ko-KR" altLang="en-US" smtClean="0"/>
              <a:t>2024-11-27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9185-EB13-4AE5-BEEB-8D8D285D51B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3338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347" y="7539873"/>
            <a:ext cx="18321518" cy="12580438"/>
          </a:xfrm>
        </p:spPr>
        <p:txBody>
          <a:bodyPr anchor="b"/>
          <a:lstStyle>
            <a:lvl1pPr>
              <a:defRPr sz="1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9347" y="20239327"/>
            <a:ext cx="18321518" cy="6615755"/>
          </a:xfrm>
        </p:spPr>
        <p:txBody>
          <a:bodyPr/>
          <a:lstStyle>
            <a:lvl1pPr marL="0" indent="0">
              <a:buNone/>
              <a:defRPr sz="5600">
                <a:solidFill>
                  <a:schemeClr val="tx1"/>
                </a:solidFill>
              </a:defRPr>
            </a:lvl1pPr>
            <a:lvl2pPr marL="1065344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2pPr>
            <a:lvl3pPr marL="2130685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3pPr>
            <a:lvl4pPr marL="3196029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4pPr>
            <a:lvl5pPr marL="4261372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5pPr>
            <a:lvl6pPr marL="5326714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6pPr>
            <a:lvl7pPr marL="6392058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7pPr>
            <a:lvl8pPr marL="7457401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8pPr>
            <a:lvl9pPr marL="8522743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CC03-BC3D-4C12-9233-1B5F02DEDDBE}" type="datetimeFigureOut">
              <a:rPr lang="ko-KR" altLang="en-US" smtClean="0"/>
              <a:t>2024-11-27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9185-EB13-4AE5-BEEB-8D8D285D51B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04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0411" y="8050922"/>
            <a:ext cx="9027994" cy="19189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3935" y="8050922"/>
            <a:ext cx="9027994" cy="191892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CC03-BC3D-4C12-9233-1B5F02DEDDBE}" type="datetimeFigureOut">
              <a:rPr lang="ko-KR" altLang="en-US" smtClean="0"/>
              <a:t>2024-11-27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9185-EB13-4AE5-BEEB-8D8D285D51B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19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177" y="1610192"/>
            <a:ext cx="18321518" cy="58456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180" y="7413851"/>
            <a:ext cx="8986504" cy="3633413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5344" indent="0">
              <a:buNone/>
              <a:defRPr sz="4700" b="1"/>
            </a:lvl2pPr>
            <a:lvl3pPr marL="2130685" indent="0">
              <a:buNone/>
              <a:defRPr sz="4200" b="1"/>
            </a:lvl3pPr>
            <a:lvl4pPr marL="3196029" indent="0">
              <a:buNone/>
              <a:defRPr sz="3700" b="1"/>
            </a:lvl4pPr>
            <a:lvl5pPr marL="4261372" indent="0">
              <a:buNone/>
              <a:defRPr sz="3700" b="1"/>
            </a:lvl5pPr>
            <a:lvl6pPr marL="5326714" indent="0">
              <a:buNone/>
              <a:defRPr sz="3700" b="1"/>
            </a:lvl6pPr>
            <a:lvl7pPr marL="6392058" indent="0">
              <a:buNone/>
              <a:defRPr sz="3700" b="1"/>
            </a:lvl7pPr>
            <a:lvl8pPr marL="7457401" indent="0">
              <a:buNone/>
              <a:defRPr sz="3700" b="1"/>
            </a:lvl8pPr>
            <a:lvl9pPr marL="8522743" indent="0">
              <a:buNone/>
              <a:defRPr sz="37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180" y="11047265"/>
            <a:ext cx="8986504" cy="1624886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753934" y="7413851"/>
            <a:ext cx="9030761" cy="3633413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5344" indent="0">
              <a:buNone/>
              <a:defRPr sz="4700" b="1"/>
            </a:lvl2pPr>
            <a:lvl3pPr marL="2130685" indent="0">
              <a:buNone/>
              <a:defRPr sz="4200" b="1"/>
            </a:lvl3pPr>
            <a:lvl4pPr marL="3196029" indent="0">
              <a:buNone/>
              <a:defRPr sz="3700" b="1"/>
            </a:lvl4pPr>
            <a:lvl5pPr marL="4261372" indent="0">
              <a:buNone/>
              <a:defRPr sz="3700" b="1"/>
            </a:lvl5pPr>
            <a:lvl6pPr marL="5326714" indent="0">
              <a:buNone/>
              <a:defRPr sz="3700" b="1"/>
            </a:lvl6pPr>
            <a:lvl7pPr marL="6392058" indent="0">
              <a:buNone/>
              <a:defRPr sz="3700" b="1"/>
            </a:lvl7pPr>
            <a:lvl8pPr marL="7457401" indent="0">
              <a:buNone/>
              <a:defRPr sz="3700" b="1"/>
            </a:lvl8pPr>
            <a:lvl9pPr marL="8522743" indent="0">
              <a:buNone/>
              <a:defRPr sz="37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753934" y="11047265"/>
            <a:ext cx="9030761" cy="1624886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CC03-BC3D-4C12-9233-1B5F02DEDDBE}" type="datetimeFigureOut">
              <a:rPr lang="ko-KR" altLang="en-US" smtClean="0"/>
              <a:t>2024-11-27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9185-EB13-4AE5-BEEB-8D8D285D51B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3149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CC03-BC3D-4C12-9233-1B5F02DEDDBE}" type="datetimeFigureOut">
              <a:rPr lang="ko-KR" altLang="en-US" smtClean="0"/>
              <a:t>2024-11-27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9185-EB13-4AE5-BEEB-8D8D285D51B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389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CC03-BC3D-4C12-9233-1B5F02DEDDBE}" type="datetimeFigureOut">
              <a:rPr lang="ko-KR" altLang="en-US" smtClean="0"/>
              <a:t>2024-11-27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9185-EB13-4AE5-BEEB-8D8D285D51B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0019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178" y="2016232"/>
            <a:ext cx="6851207" cy="7056808"/>
          </a:xfrm>
        </p:spPr>
        <p:txBody>
          <a:bodyPr anchor="b"/>
          <a:lstStyle>
            <a:lvl1pPr>
              <a:defRPr sz="7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0761" y="4354506"/>
            <a:ext cx="10753934" cy="21492462"/>
          </a:xfrm>
        </p:spPr>
        <p:txBody>
          <a:bodyPr/>
          <a:lstStyle>
            <a:lvl1pPr>
              <a:defRPr sz="7500"/>
            </a:lvl1pPr>
            <a:lvl2pPr>
              <a:defRPr sz="6500"/>
            </a:lvl2pPr>
            <a:lvl3pPr>
              <a:defRPr sz="56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178" y="9073040"/>
            <a:ext cx="6851207" cy="16808927"/>
          </a:xfrm>
        </p:spPr>
        <p:txBody>
          <a:bodyPr/>
          <a:lstStyle>
            <a:lvl1pPr marL="0" indent="0">
              <a:buNone/>
              <a:defRPr sz="3700"/>
            </a:lvl1pPr>
            <a:lvl2pPr marL="1065344" indent="0">
              <a:buNone/>
              <a:defRPr sz="3300"/>
            </a:lvl2pPr>
            <a:lvl3pPr marL="2130685" indent="0">
              <a:buNone/>
              <a:defRPr sz="2800"/>
            </a:lvl3pPr>
            <a:lvl4pPr marL="3196029" indent="0">
              <a:buNone/>
              <a:defRPr sz="2300"/>
            </a:lvl4pPr>
            <a:lvl5pPr marL="4261372" indent="0">
              <a:buNone/>
              <a:defRPr sz="2300"/>
            </a:lvl5pPr>
            <a:lvl6pPr marL="5326714" indent="0">
              <a:buNone/>
              <a:defRPr sz="2300"/>
            </a:lvl6pPr>
            <a:lvl7pPr marL="6392058" indent="0">
              <a:buNone/>
              <a:defRPr sz="2300"/>
            </a:lvl7pPr>
            <a:lvl8pPr marL="7457401" indent="0">
              <a:buNone/>
              <a:defRPr sz="2300"/>
            </a:lvl8pPr>
            <a:lvl9pPr marL="8522743" indent="0">
              <a:buNone/>
              <a:defRPr sz="23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CC03-BC3D-4C12-9233-1B5F02DEDDBE}" type="datetimeFigureOut">
              <a:rPr lang="ko-KR" altLang="en-US" smtClean="0"/>
              <a:t>2024-11-27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9185-EB13-4AE5-BEEB-8D8D285D51B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283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178" y="2016232"/>
            <a:ext cx="6851207" cy="7056808"/>
          </a:xfrm>
        </p:spPr>
        <p:txBody>
          <a:bodyPr anchor="b"/>
          <a:lstStyle>
            <a:lvl1pPr>
              <a:defRPr sz="7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30761" y="4354506"/>
            <a:ext cx="10753934" cy="21492462"/>
          </a:xfrm>
        </p:spPr>
        <p:txBody>
          <a:bodyPr anchor="t"/>
          <a:lstStyle>
            <a:lvl1pPr marL="0" indent="0">
              <a:buNone/>
              <a:defRPr sz="7500"/>
            </a:lvl1pPr>
            <a:lvl2pPr marL="1065344" indent="0">
              <a:buNone/>
              <a:defRPr sz="6500"/>
            </a:lvl2pPr>
            <a:lvl3pPr marL="2130685" indent="0">
              <a:buNone/>
              <a:defRPr sz="5600"/>
            </a:lvl3pPr>
            <a:lvl4pPr marL="3196029" indent="0">
              <a:buNone/>
              <a:defRPr sz="4700"/>
            </a:lvl4pPr>
            <a:lvl5pPr marL="4261372" indent="0">
              <a:buNone/>
              <a:defRPr sz="4700"/>
            </a:lvl5pPr>
            <a:lvl6pPr marL="5326714" indent="0">
              <a:buNone/>
              <a:defRPr sz="4700"/>
            </a:lvl6pPr>
            <a:lvl7pPr marL="6392058" indent="0">
              <a:buNone/>
              <a:defRPr sz="4700"/>
            </a:lvl7pPr>
            <a:lvl8pPr marL="7457401" indent="0">
              <a:buNone/>
              <a:defRPr sz="4700"/>
            </a:lvl8pPr>
            <a:lvl9pPr marL="8522743" indent="0">
              <a:buNone/>
              <a:defRPr sz="47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178" y="9073040"/>
            <a:ext cx="6851207" cy="16808927"/>
          </a:xfrm>
        </p:spPr>
        <p:txBody>
          <a:bodyPr/>
          <a:lstStyle>
            <a:lvl1pPr marL="0" indent="0">
              <a:buNone/>
              <a:defRPr sz="3700"/>
            </a:lvl1pPr>
            <a:lvl2pPr marL="1065344" indent="0">
              <a:buNone/>
              <a:defRPr sz="3300"/>
            </a:lvl2pPr>
            <a:lvl3pPr marL="2130685" indent="0">
              <a:buNone/>
              <a:defRPr sz="2800"/>
            </a:lvl3pPr>
            <a:lvl4pPr marL="3196029" indent="0">
              <a:buNone/>
              <a:defRPr sz="2300"/>
            </a:lvl4pPr>
            <a:lvl5pPr marL="4261372" indent="0">
              <a:buNone/>
              <a:defRPr sz="2300"/>
            </a:lvl5pPr>
            <a:lvl6pPr marL="5326714" indent="0">
              <a:buNone/>
              <a:defRPr sz="2300"/>
            </a:lvl6pPr>
            <a:lvl7pPr marL="6392058" indent="0">
              <a:buNone/>
              <a:defRPr sz="2300"/>
            </a:lvl7pPr>
            <a:lvl8pPr marL="7457401" indent="0">
              <a:buNone/>
              <a:defRPr sz="2300"/>
            </a:lvl8pPr>
            <a:lvl9pPr marL="8522743" indent="0">
              <a:buNone/>
              <a:defRPr sz="23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CC03-BC3D-4C12-9233-1B5F02DEDDBE}" type="datetimeFigureOut">
              <a:rPr lang="ko-KR" altLang="en-US" smtClean="0"/>
              <a:t>2024-11-27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9185-EB13-4AE5-BEEB-8D8D285D51B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139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410" y="1610192"/>
            <a:ext cx="18321518" cy="5845672"/>
          </a:xfrm>
          <a:prstGeom prst="rect">
            <a:avLst/>
          </a:prstGeom>
        </p:spPr>
        <p:txBody>
          <a:bodyPr vert="horz" lIns="182203" tIns="91102" rIns="182203" bIns="91102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410" y="8050922"/>
            <a:ext cx="18321518" cy="19189200"/>
          </a:xfrm>
          <a:prstGeom prst="rect">
            <a:avLst/>
          </a:prstGeom>
        </p:spPr>
        <p:txBody>
          <a:bodyPr vert="horz" lIns="182203" tIns="91102" rIns="182203" bIns="91102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0411" y="28031216"/>
            <a:ext cx="4779526" cy="1610185"/>
          </a:xfrm>
          <a:prstGeom prst="rect">
            <a:avLst/>
          </a:prstGeom>
        </p:spPr>
        <p:txBody>
          <a:bodyPr vert="horz" lIns="182203" tIns="91102" rIns="182203" bIns="91102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8CC03-BC3D-4C12-9233-1B5F02DEDDBE}" type="datetimeFigureOut">
              <a:rPr lang="ko-KR" altLang="en-US" smtClean="0"/>
              <a:t>2024-11-27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36526" y="28031216"/>
            <a:ext cx="7169290" cy="1610185"/>
          </a:xfrm>
          <a:prstGeom prst="rect">
            <a:avLst/>
          </a:prstGeom>
        </p:spPr>
        <p:txBody>
          <a:bodyPr vert="horz" lIns="182203" tIns="91102" rIns="182203" bIns="91102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002403" y="28031216"/>
            <a:ext cx="4779526" cy="1610185"/>
          </a:xfrm>
          <a:prstGeom prst="rect">
            <a:avLst/>
          </a:prstGeom>
        </p:spPr>
        <p:txBody>
          <a:bodyPr vert="horz" lIns="182203" tIns="91102" rIns="182203" bIns="91102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D9185-EB13-4AE5-BEEB-8D8D285D51B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0089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0685" rtl="0" eaLnBrk="1" latinLnBrk="1" hangingPunct="1">
        <a:lnSpc>
          <a:spcPct val="90000"/>
        </a:lnSpc>
        <a:spcBef>
          <a:spcPct val="0"/>
        </a:spcBef>
        <a:buNone/>
        <a:defRPr sz="10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2672" indent="-532672" algn="l" defTabSz="2130685" rtl="0" eaLnBrk="1" latinLnBrk="1" hangingPunct="1">
        <a:lnSpc>
          <a:spcPct val="90000"/>
        </a:lnSpc>
        <a:spcBef>
          <a:spcPts val="2329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1pPr>
      <a:lvl2pPr marL="1598015" indent="-532672" algn="l" defTabSz="2130685" rtl="0" eaLnBrk="1" latinLnBrk="1" hangingPunct="1">
        <a:lnSpc>
          <a:spcPct val="90000"/>
        </a:lnSpc>
        <a:spcBef>
          <a:spcPts val="1166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663357" indent="-532672" algn="l" defTabSz="2130685" rtl="0" eaLnBrk="1" latinLnBrk="1" hangingPunct="1">
        <a:lnSpc>
          <a:spcPct val="90000"/>
        </a:lnSpc>
        <a:spcBef>
          <a:spcPts val="1166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3pPr>
      <a:lvl4pPr marL="3728701" indent="-532672" algn="l" defTabSz="2130685" rtl="0" eaLnBrk="1" latinLnBrk="1" hangingPunct="1">
        <a:lnSpc>
          <a:spcPct val="90000"/>
        </a:lnSpc>
        <a:spcBef>
          <a:spcPts val="1166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794044" indent="-532672" algn="l" defTabSz="2130685" rtl="0" eaLnBrk="1" latinLnBrk="1" hangingPunct="1">
        <a:lnSpc>
          <a:spcPct val="90000"/>
        </a:lnSpc>
        <a:spcBef>
          <a:spcPts val="1166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859386" indent="-532672" algn="l" defTabSz="2130685" rtl="0" eaLnBrk="1" latinLnBrk="1" hangingPunct="1">
        <a:lnSpc>
          <a:spcPct val="90000"/>
        </a:lnSpc>
        <a:spcBef>
          <a:spcPts val="1166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924729" indent="-532672" algn="l" defTabSz="2130685" rtl="0" eaLnBrk="1" latinLnBrk="1" hangingPunct="1">
        <a:lnSpc>
          <a:spcPct val="90000"/>
        </a:lnSpc>
        <a:spcBef>
          <a:spcPts val="1166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990073" indent="-532672" algn="l" defTabSz="2130685" rtl="0" eaLnBrk="1" latinLnBrk="1" hangingPunct="1">
        <a:lnSpc>
          <a:spcPct val="90000"/>
        </a:lnSpc>
        <a:spcBef>
          <a:spcPts val="1166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9055415" indent="-532672" algn="l" defTabSz="2130685" rtl="0" eaLnBrk="1" latinLnBrk="1" hangingPunct="1">
        <a:lnSpc>
          <a:spcPct val="90000"/>
        </a:lnSpc>
        <a:spcBef>
          <a:spcPts val="1166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0685" rtl="0" eaLnBrk="1" latinLnBrk="1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5344" algn="l" defTabSz="2130685" rtl="0" eaLnBrk="1" latinLnBrk="1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30685" algn="l" defTabSz="2130685" rtl="0" eaLnBrk="1" latinLnBrk="1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196029" algn="l" defTabSz="2130685" rtl="0" eaLnBrk="1" latinLnBrk="1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61372" algn="l" defTabSz="2130685" rtl="0" eaLnBrk="1" latinLnBrk="1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26714" algn="l" defTabSz="2130685" rtl="0" eaLnBrk="1" latinLnBrk="1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392058" algn="l" defTabSz="2130685" rtl="0" eaLnBrk="1" latinLnBrk="1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57401" algn="l" defTabSz="2130685" rtl="0" eaLnBrk="1" latinLnBrk="1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22743" algn="l" defTabSz="2130685" rtl="0" eaLnBrk="1" latinLnBrk="1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microsoft.com/office/2007/relationships/hdphoto" Target="../media/hdphoto1.wdp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7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8DECA5-C01C-3038-D281-14E89FDDB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사각형: 잘린 한쪽 모서리 41">
            <a:extLst>
              <a:ext uri="{FF2B5EF4-FFF2-40B4-BE49-F238E27FC236}">
                <a16:creationId xmlns:a16="http://schemas.microsoft.com/office/drawing/2014/main" id="{47AD6904-CEBD-9F1C-CC94-6D9CFF68537E}"/>
              </a:ext>
            </a:extLst>
          </p:cNvPr>
          <p:cNvSpPr/>
          <p:nvPr/>
        </p:nvSpPr>
        <p:spPr>
          <a:xfrm>
            <a:off x="1278883" y="2792728"/>
            <a:ext cx="20122196" cy="28599162"/>
          </a:xfrm>
          <a:prstGeom prst="snip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203" tIns="91102" rIns="182203" bIns="91102" rtlCol="0" anchor="ctr"/>
          <a:lstStyle/>
          <a:p>
            <a:pPr algn="ctr"/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EB2035-999B-BDE4-92AB-140DAC50122B}"/>
              </a:ext>
            </a:extLst>
          </p:cNvPr>
          <p:cNvSpPr/>
          <p:nvPr/>
        </p:nvSpPr>
        <p:spPr>
          <a:xfrm>
            <a:off x="3862938" y="13905408"/>
            <a:ext cx="3169341" cy="1216323"/>
          </a:xfrm>
          <a:prstGeom prst="rect">
            <a:avLst/>
          </a:prstGeom>
          <a:gradFill flip="none" rotWithShape="1">
            <a:gsLst>
              <a:gs pos="0">
                <a:srgbClr val="EAD7FC"/>
              </a:gs>
              <a:gs pos="100000">
                <a:schemeClr val="bg1"/>
              </a:gs>
              <a:gs pos="59455">
                <a:srgbClr val="ECDBFC"/>
              </a:gs>
              <a:gs pos="55000">
                <a:srgbClr val="EAD7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9B345C17-9773-5E31-1613-D67D290D21E0}"/>
              </a:ext>
            </a:extLst>
          </p:cNvPr>
          <p:cNvGrpSpPr/>
          <p:nvPr/>
        </p:nvGrpSpPr>
        <p:grpSpPr>
          <a:xfrm>
            <a:off x="7535573" y="1499973"/>
            <a:ext cx="13750132" cy="4542368"/>
            <a:chOff x="3886100" y="751128"/>
            <a:chExt cx="6807299" cy="2453370"/>
          </a:xfrm>
          <a:gradFill flip="none" rotWithShape="1">
            <a:gsLst>
              <a:gs pos="0">
                <a:srgbClr val="FEECF7"/>
              </a:gs>
              <a:gs pos="49000">
                <a:srgbClr val="EAD7FC"/>
              </a:gs>
              <a:gs pos="35000">
                <a:srgbClr val="F0F0F0"/>
              </a:gs>
              <a:gs pos="100000">
                <a:srgbClr val="C29FF0"/>
              </a:gs>
            </a:gsLst>
            <a:lin ang="0" scaled="1"/>
            <a:tileRect/>
          </a:gradFill>
        </p:grpSpPr>
        <p:sp>
          <p:nvSpPr>
            <p:cNvPr id="60" name="사각형: 둥근 위쪽 모서리 59">
              <a:extLst>
                <a:ext uri="{FF2B5EF4-FFF2-40B4-BE49-F238E27FC236}">
                  <a16:creationId xmlns:a16="http://schemas.microsoft.com/office/drawing/2014/main" id="{0CC5C83C-8335-8667-C5EA-C41F2F244AC6}"/>
                </a:ext>
              </a:extLst>
            </p:cNvPr>
            <p:cNvSpPr/>
            <p:nvPr/>
          </p:nvSpPr>
          <p:spPr>
            <a:xfrm rot="5400000">
              <a:off x="6063065" y="-1425837"/>
              <a:ext cx="2453370" cy="6807299"/>
            </a:xfrm>
            <a:custGeom>
              <a:avLst/>
              <a:gdLst>
                <a:gd name="connsiteX0" fmla="*/ 462035 w 2772152"/>
                <a:gd name="connsiteY0" fmla="*/ 0 h 6616799"/>
                <a:gd name="connsiteX1" fmla="*/ 2310117 w 2772152"/>
                <a:gd name="connsiteY1" fmla="*/ 0 h 6616799"/>
                <a:gd name="connsiteX2" fmla="*/ 2772152 w 2772152"/>
                <a:gd name="connsiteY2" fmla="*/ 462035 h 6616799"/>
                <a:gd name="connsiteX3" fmla="*/ 2772152 w 2772152"/>
                <a:gd name="connsiteY3" fmla="*/ 6616799 h 6616799"/>
                <a:gd name="connsiteX4" fmla="*/ 2772152 w 2772152"/>
                <a:gd name="connsiteY4" fmla="*/ 6616799 h 6616799"/>
                <a:gd name="connsiteX5" fmla="*/ 0 w 2772152"/>
                <a:gd name="connsiteY5" fmla="*/ 6616799 h 6616799"/>
                <a:gd name="connsiteX6" fmla="*/ 0 w 2772152"/>
                <a:gd name="connsiteY6" fmla="*/ 6616799 h 6616799"/>
                <a:gd name="connsiteX7" fmla="*/ 0 w 2772152"/>
                <a:gd name="connsiteY7" fmla="*/ 462035 h 6616799"/>
                <a:gd name="connsiteX8" fmla="*/ 462035 w 2772152"/>
                <a:gd name="connsiteY8" fmla="*/ 0 h 6616799"/>
                <a:gd name="connsiteX0" fmla="*/ 462035 w 2772152"/>
                <a:gd name="connsiteY0" fmla="*/ 0 h 6616799"/>
                <a:gd name="connsiteX1" fmla="*/ 2310117 w 2772152"/>
                <a:gd name="connsiteY1" fmla="*/ 0 h 6616799"/>
                <a:gd name="connsiteX2" fmla="*/ 2772152 w 2772152"/>
                <a:gd name="connsiteY2" fmla="*/ 462035 h 6616799"/>
                <a:gd name="connsiteX3" fmla="*/ 2772152 w 2772152"/>
                <a:gd name="connsiteY3" fmla="*/ 6616799 h 6616799"/>
                <a:gd name="connsiteX4" fmla="*/ 2772152 w 2772152"/>
                <a:gd name="connsiteY4" fmla="*/ 6616799 h 6616799"/>
                <a:gd name="connsiteX5" fmla="*/ 0 w 2772152"/>
                <a:gd name="connsiteY5" fmla="*/ 6616799 h 6616799"/>
                <a:gd name="connsiteX6" fmla="*/ 0 w 2772152"/>
                <a:gd name="connsiteY6" fmla="*/ 6616799 h 6616799"/>
                <a:gd name="connsiteX7" fmla="*/ 0 w 2772152"/>
                <a:gd name="connsiteY7" fmla="*/ 462035 h 6616799"/>
                <a:gd name="connsiteX8" fmla="*/ 462035 w 2772152"/>
                <a:gd name="connsiteY8" fmla="*/ 0 h 6616799"/>
                <a:gd name="connsiteX0" fmla="*/ 462035 w 2772152"/>
                <a:gd name="connsiteY0" fmla="*/ 0 h 6616799"/>
                <a:gd name="connsiteX1" fmla="*/ 2310117 w 2772152"/>
                <a:gd name="connsiteY1" fmla="*/ 0 h 6616799"/>
                <a:gd name="connsiteX2" fmla="*/ 2772152 w 2772152"/>
                <a:gd name="connsiteY2" fmla="*/ 462035 h 6616799"/>
                <a:gd name="connsiteX3" fmla="*/ 2772152 w 2772152"/>
                <a:gd name="connsiteY3" fmla="*/ 6616799 h 6616799"/>
                <a:gd name="connsiteX4" fmla="*/ 2772152 w 2772152"/>
                <a:gd name="connsiteY4" fmla="*/ 6616799 h 6616799"/>
                <a:gd name="connsiteX5" fmla="*/ 0 w 2772152"/>
                <a:gd name="connsiteY5" fmla="*/ 6616799 h 6616799"/>
                <a:gd name="connsiteX6" fmla="*/ 0 w 2772152"/>
                <a:gd name="connsiteY6" fmla="*/ 6616799 h 6616799"/>
                <a:gd name="connsiteX7" fmla="*/ 0 w 2772152"/>
                <a:gd name="connsiteY7" fmla="*/ 462035 h 6616799"/>
                <a:gd name="connsiteX8" fmla="*/ 462035 w 2772152"/>
                <a:gd name="connsiteY8" fmla="*/ 0 h 6616799"/>
                <a:gd name="connsiteX0" fmla="*/ 462035 w 2772152"/>
                <a:gd name="connsiteY0" fmla="*/ 0 h 6616799"/>
                <a:gd name="connsiteX1" fmla="*/ 2310117 w 2772152"/>
                <a:gd name="connsiteY1" fmla="*/ 0 h 6616799"/>
                <a:gd name="connsiteX2" fmla="*/ 2772152 w 2772152"/>
                <a:gd name="connsiteY2" fmla="*/ 462035 h 6616799"/>
                <a:gd name="connsiteX3" fmla="*/ 2772152 w 2772152"/>
                <a:gd name="connsiteY3" fmla="*/ 6616799 h 6616799"/>
                <a:gd name="connsiteX4" fmla="*/ 2772152 w 2772152"/>
                <a:gd name="connsiteY4" fmla="*/ 6616799 h 6616799"/>
                <a:gd name="connsiteX5" fmla="*/ 0 w 2772152"/>
                <a:gd name="connsiteY5" fmla="*/ 6616799 h 6616799"/>
                <a:gd name="connsiteX6" fmla="*/ 0 w 2772152"/>
                <a:gd name="connsiteY6" fmla="*/ 6616799 h 6616799"/>
                <a:gd name="connsiteX7" fmla="*/ 0 w 2772152"/>
                <a:gd name="connsiteY7" fmla="*/ 462035 h 6616799"/>
                <a:gd name="connsiteX8" fmla="*/ 462035 w 2772152"/>
                <a:gd name="connsiteY8" fmla="*/ 0 h 6616799"/>
                <a:gd name="connsiteX0" fmla="*/ 462035 w 2772152"/>
                <a:gd name="connsiteY0" fmla="*/ 0 h 6616799"/>
                <a:gd name="connsiteX1" fmla="*/ 2310117 w 2772152"/>
                <a:gd name="connsiteY1" fmla="*/ 0 h 6616799"/>
                <a:gd name="connsiteX2" fmla="*/ 2772152 w 2772152"/>
                <a:gd name="connsiteY2" fmla="*/ 462035 h 6616799"/>
                <a:gd name="connsiteX3" fmla="*/ 2772152 w 2772152"/>
                <a:gd name="connsiteY3" fmla="*/ 6616799 h 6616799"/>
                <a:gd name="connsiteX4" fmla="*/ 1994912 w 2772152"/>
                <a:gd name="connsiteY4" fmla="*/ 4970882 h 6616799"/>
                <a:gd name="connsiteX5" fmla="*/ 0 w 2772152"/>
                <a:gd name="connsiteY5" fmla="*/ 6616799 h 6616799"/>
                <a:gd name="connsiteX6" fmla="*/ 0 w 2772152"/>
                <a:gd name="connsiteY6" fmla="*/ 6616799 h 6616799"/>
                <a:gd name="connsiteX7" fmla="*/ 0 w 2772152"/>
                <a:gd name="connsiteY7" fmla="*/ 462035 h 6616799"/>
                <a:gd name="connsiteX8" fmla="*/ 462035 w 2772152"/>
                <a:gd name="connsiteY8" fmla="*/ 0 h 6616799"/>
                <a:gd name="connsiteX0" fmla="*/ 462035 w 2772493"/>
                <a:gd name="connsiteY0" fmla="*/ 0 h 6616799"/>
                <a:gd name="connsiteX1" fmla="*/ 2310117 w 2772493"/>
                <a:gd name="connsiteY1" fmla="*/ 0 h 6616799"/>
                <a:gd name="connsiteX2" fmla="*/ 2772152 w 2772493"/>
                <a:gd name="connsiteY2" fmla="*/ 462035 h 6616799"/>
                <a:gd name="connsiteX3" fmla="*/ 2772152 w 2772493"/>
                <a:gd name="connsiteY3" fmla="*/ 6616799 h 6616799"/>
                <a:gd name="connsiteX4" fmla="*/ 1994912 w 2772493"/>
                <a:gd name="connsiteY4" fmla="*/ 4970882 h 6616799"/>
                <a:gd name="connsiteX5" fmla="*/ 0 w 2772493"/>
                <a:gd name="connsiteY5" fmla="*/ 6616799 h 6616799"/>
                <a:gd name="connsiteX6" fmla="*/ 0 w 2772493"/>
                <a:gd name="connsiteY6" fmla="*/ 6616799 h 6616799"/>
                <a:gd name="connsiteX7" fmla="*/ 0 w 2772493"/>
                <a:gd name="connsiteY7" fmla="*/ 462035 h 6616799"/>
                <a:gd name="connsiteX8" fmla="*/ 462035 w 2772493"/>
                <a:gd name="connsiteY8" fmla="*/ 0 h 6616799"/>
                <a:gd name="connsiteX0" fmla="*/ 462035 w 2772493"/>
                <a:gd name="connsiteY0" fmla="*/ 0 h 6616799"/>
                <a:gd name="connsiteX1" fmla="*/ 2310117 w 2772493"/>
                <a:gd name="connsiteY1" fmla="*/ 0 h 6616799"/>
                <a:gd name="connsiteX2" fmla="*/ 2772152 w 2772493"/>
                <a:gd name="connsiteY2" fmla="*/ 462035 h 6616799"/>
                <a:gd name="connsiteX3" fmla="*/ 2772152 w 2772493"/>
                <a:gd name="connsiteY3" fmla="*/ 6616799 h 6616799"/>
                <a:gd name="connsiteX4" fmla="*/ 1994912 w 2772493"/>
                <a:gd name="connsiteY4" fmla="*/ 4970882 h 6616799"/>
                <a:gd name="connsiteX5" fmla="*/ 0 w 2772493"/>
                <a:gd name="connsiteY5" fmla="*/ 6616799 h 6616799"/>
                <a:gd name="connsiteX6" fmla="*/ 0 w 2772493"/>
                <a:gd name="connsiteY6" fmla="*/ 6616799 h 6616799"/>
                <a:gd name="connsiteX7" fmla="*/ 0 w 2772493"/>
                <a:gd name="connsiteY7" fmla="*/ 462035 h 6616799"/>
                <a:gd name="connsiteX8" fmla="*/ 462035 w 2772493"/>
                <a:gd name="connsiteY8" fmla="*/ 0 h 6616799"/>
                <a:gd name="connsiteX0" fmla="*/ 462035 w 2772493"/>
                <a:gd name="connsiteY0" fmla="*/ 0 h 6616799"/>
                <a:gd name="connsiteX1" fmla="*/ 2310117 w 2772493"/>
                <a:gd name="connsiteY1" fmla="*/ 0 h 6616799"/>
                <a:gd name="connsiteX2" fmla="*/ 2772152 w 2772493"/>
                <a:gd name="connsiteY2" fmla="*/ 462035 h 6616799"/>
                <a:gd name="connsiteX3" fmla="*/ 2772152 w 2772493"/>
                <a:gd name="connsiteY3" fmla="*/ 5153759 h 6616799"/>
                <a:gd name="connsiteX4" fmla="*/ 1994912 w 2772493"/>
                <a:gd name="connsiteY4" fmla="*/ 4970882 h 6616799"/>
                <a:gd name="connsiteX5" fmla="*/ 0 w 2772493"/>
                <a:gd name="connsiteY5" fmla="*/ 6616799 h 6616799"/>
                <a:gd name="connsiteX6" fmla="*/ 0 w 2772493"/>
                <a:gd name="connsiteY6" fmla="*/ 6616799 h 6616799"/>
                <a:gd name="connsiteX7" fmla="*/ 0 w 2772493"/>
                <a:gd name="connsiteY7" fmla="*/ 462035 h 6616799"/>
                <a:gd name="connsiteX8" fmla="*/ 462035 w 2772493"/>
                <a:gd name="connsiteY8" fmla="*/ 0 h 6616799"/>
                <a:gd name="connsiteX0" fmla="*/ 462035 w 2787418"/>
                <a:gd name="connsiteY0" fmla="*/ 0 h 6616799"/>
                <a:gd name="connsiteX1" fmla="*/ 2310117 w 2787418"/>
                <a:gd name="connsiteY1" fmla="*/ 0 h 6616799"/>
                <a:gd name="connsiteX2" fmla="*/ 2772152 w 2787418"/>
                <a:gd name="connsiteY2" fmla="*/ 462035 h 6616799"/>
                <a:gd name="connsiteX3" fmla="*/ 2787392 w 2787418"/>
                <a:gd name="connsiteY3" fmla="*/ 5351879 h 6616799"/>
                <a:gd name="connsiteX4" fmla="*/ 1994912 w 2787418"/>
                <a:gd name="connsiteY4" fmla="*/ 4970882 h 6616799"/>
                <a:gd name="connsiteX5" fmla="*/ 0 w 2787418"/>
                <a:gd name="connsiteY5" fmla="*/ 6616799 h 6616799"/>
                <a:gd name="connsiteX6" fmla="*/ 0 w 2787418"/>
                <a:gd name="connsiteY6" fmla="*/ 6616799 h 6616799"/>
                <a:gd name="connsiteX7" fmla="*/ 0 w 2787418"/>
                <a:gd name="connsiteY7" fmla="*/ 462035 h 6616799"/>
                <a:gd name="connsiteX8" fmla="*/ 462035 w 2787418"/>
                <a:gd name="connsiteY8" fmla="*/ 0 h 6616799"/>
                <a:gd name="connsiteX0" fmla="*/ 462035 w 2787418"/>
                <a:gd name="connsiteY0" fmla="*/ 0 h 6616799"/>
                <a:gd name="connsiteX1" fmla="*/ 2310117 w 2787418"/>
                <a:gd name="connsiteY1" fmla="*/ 0 h 6616799"/>
                <a:gd name="connsiteX2" fmla="*/ 2772152 w 2787418"/>
                <a:gd name="connsiteY2" fmla="*/ 462035 h 6616799"/>
                <a:gd name="connsiteX3" fmla="*/ 2787392 w 2787418"/>
                <a:gd name="connsiteY3" fmla="*/ 5351879 h 6616799"/>
                <a:gd name="connsiteX4" fmla="*/ 1994912 w 2787418"/>
                <a:gd name="connsiteY4" fmla="*/ 4970882 h 6616799"/>
                <a:gd name="connsiteX5" fmla="*/ 0 w 2787418"/>
                <a:gd name="connsiteY5" fmla="*/ 6616799 h 6616799"/>
                <a:gd name="connsiteX6" fmla="*/ 0 w 2787418"/>
                <a:gd name="connsiteY6" fmla="*/ 6616799 h 6616799"/>
                <a:gd name="connsiteX7" fmla="*/ 0 w 2787418"/>
                <a:gd name="connsiteY7" fmla="*/ 462035 h 6616799"/>
                <a:gd name="connsiteX8" fmla="*/ 462035 w 2787418"/>
                <a:gd name="connsiteY8" fmla="*/ 0 h 6616799"/>
                <a:gd name="connsiteX0" fmla="*/ 462035 w 2988858"/>
                <a:gd name="connsiteY0" fmla="*/ 0 h 6616799"/>
                <a:gd name="connsiteX1" fmla="*/ 2310117 w 2988858"/>
                <a:gd name="connsiteY1" fmla="*/ 0 h 6616799"/>
                <a:gd name="connsiteX2" fmla="*/ 2772152 w 2988858"/>
                <a:gd name="connsiteY2" fmla="*/ 462035 h 6616799"/>
                <a:gd name="connsiteX3" fmla="*/ 2787392 w 2988858"/>
                <a:gd name="connsiteY3" fmla="*/ 5351879 h 6616799"/>
                <a:gd name="connsiteX4" fmla="*/ 0 w 2988858"/>
                <a:gd name="connsiteY4" fmla="*/ 6616799 h 6616799"/>
                <a:gd name="connsiteX5" fmla="*/ 0 w 2988858"/>
                <a:gd name="connsiteY5" fmla="*/ 6616799 h 6616799"/>
                <a:gd name="connsiteX6" fmla="*/ 0 w 2988858"/>
                <a:gd name="connsiteY6" fmla="*/ 462035 h 6616799"/>
                <a:gd name="connsiteX7" fmla="*/ 462035 w 2988858"/>
                <a:gd name="connsiteY7" fmla="*/ 0 h 6616799"/>
                <a:gd name="connsiteX0" fmla="*/ 462035 w 2787392"/>
                <a:gd name="connsiteY0" fmla="*/ 0 h 6616799"/>
                <a:gd name="connsiteX1" fmla="*/ 2310117 w 2787392"/>
                <a:gd name="connsiteY1" fmla="*/ 0 h 6616799"/>
                <a:gd name="connsiteX2" fmla="*/ 2772152 w 2787392"/>
                <a:gd name="connsiteY2" fmla="*/ 462035 h 6616799"/>
                <a:gd name="connsiteX3" fmla="*/ 2787392 w 2787392"/>
                <a:gd name="connsiteY3" fmla="*/ 5351879 h 6616799"/>
                <a:gd name="connsiteX4" fmla="*/ 0 w 2787392"/>
                <a:gd name="connsiteY4" fmla="*/ 6616799 h 6616799"/>
                <a:gd name="connsiteX5" fmla="*/ 0 w 2787392"/>
                <a:gd name="connsiteY5" fmla="*/ 6616799 h 6616799"/>
                <a:gd name="connsiteX6" fmla="*/ 0 w 2787392"/>
                <a:gd name="connsiteY6" fmla="*/ 462035 h 6616799"/>
                <a:gd name="connsiteX7" fmla="*/ 462035 w 2787392"/>
                <a:gd name="connsiteY7" fmla="*/ 0 h 6616799"/>
                <a:gd name="connsiteX0" fmla="*/ 462035 w 2787392"/>
                <a:gd name="connsiteY0" fmla="*/ 0 h 6616799"/>
                <a:gd name="connsiteX1" fmla="*/ 2310117 w 2787392"/>
                <a:gd name="connsiteY1" fmla="*/ 0 h 6616799"/>
                <a:gd name="connsiteX2" fmla="*/ 2772152 w 2787392"/>
                <a:gd name="connsiteY2" fmla="*/ 462035 h 6616799"/>
                <a:gd name="connsiteX3" fmla="*/ 2787392 w 2787392"/>
                <a:gd name="connsiteY3" fmla="*/ 5351879 h 6616799"/>
                <a:gd name="connsiteX4" fmla="*/ 0 w 2787392"/>
                <a:gd name="connsiteY4" fmla="*/ 6616799 h 6616799"/>
                <a:gd name="connsiteX5" fmla="*/ 0 w 2787392"/>
                <a:gd name="connsiteY5" fmla="*/ 6616799 h 6616799"/>
                <a:gd name="connsiteX6" fmla="*/ 0 w 2787392"/>
                <a:gd name="connsiteY6" fmla="*/ 462035 h 6616799"/>
                <a:gd name="connsiteX7" fmla="*/ 462035 w 2787392"/>
                <a:gd name="connsiteY7" fmla="*/ 0 h 6616799"/>
                <a:gd name="connsiteX0" fmla="*/ 462035 w 2772153"/>
                <a:gd name="connsiteY0" fmla="*/ 0 h 6616799"/>
                <a:gd name="connsiteX1" fmla="*/ 2310117 w 2772153"/>
                <a:gd name="connsiteY1" fmla="*/ 0 h 6616799"/>
                <a:gd name="connsiteX2" fmla="*/ 2772152 w 2772153"/>
                <a:gd name="connsiteY2" fmla="*/ 462035 h 6616799"/>
                <a:gd name="connsiteX3" fmla="*/ 2772153 w 2772153"/>
                <a:gd name="connsiteY3" fmla="*/ 5069942 h 6616799"/>
                <a:gd name="connsiteX4" fmla="*/ 0 w 2772153"/>
                <a:gd name="connsiteY4" fmla="*/ 6616799 h 6616799"/>
                <a:gd name="connsiteX5" fmla="*/ 0 w 2772153"/>
                <a:gd name="connsiteY5" fmla="*/ 6616799 h 6616799"/>
                <a:gd name="connsiteX6" fmla="*/ 0 w 2772153"/>
                <a:gd name="connsiteY6" fmla="*/ 462035 h 6616799"/>
                <a:gd name="connsiteX7" fmla="*/ 462035 w 2772153"/>
                <a:gd name="connsiteY7" fmla="*/ 0 h 6616799"/>
                <a:gd name="connsiteX0" fmla="*/ 462035 w 2779773"/>
                <a:gd name="connsiteY0" fmla="*/ 0 h 6616799"/>
                <a:gd name="connsiteX1" fmla="*/ 2310117 w 2779773"/>
                <a:gd name="connsiteY1" fmla="*/ 0 h 6616799"/>
                <a:gd name="connsiteX2" fmla="*/ 2772152 w 2779773"/>
                <a:gd name="connsiteY2" fmla="*/ 462035 h 6616799"/>
                <a:gd name="connsiteX3" fmla="*/ 2779773 w 2779773"/>
                <a:gd name="connsiteY3" fmla="*/ 5161382 h 6616799"/>
                <a:gd name="connsiteX4" fmla="*/ 0 w 2779773"/>
                <a:gd name="connsiteY4" fmla="*/ 6616799 h 6616799"/>
                <a:gd name="connsiteX5" fmla="*/ 0 w 2779773"/>
                <a:gd name="connsiteY5" fmla="*/ 6616799 h 6616799"/>
                <a:gd name="connsiteX6" fmla="*/ 0 w 2779773"/>
                <a:gd name="connsiteY6" fmla="*/ 462035 h 6616799"/>
                <a:gd name="connsiteX7" fmla="*/ 462035 w 2779773"/>
                <a:gd name="connsiteY7" fmla="*/ 0 h 6616799"/>
                <a:gd name="connsiteX0" fmla="*/ 462035 w 2787393"/>
                <a:gd name="connsiteY0" fmla="*/ 0 h 6616799"/>
                <a:gd name="connsiteX1" fmla="*/ 2310117 w 2787393"/>
                <a:gd name="connsiteY1" fmla="*/ 0 h 6616799"/>
                <a:gd name="connsiteX2" fmla="*/ 2772152 w 2787393"/>
                <a:gd name="connsiteY2" fmla="*/ 462035 h 6616799"/>
                <a:gd name="connsiteX3" fmla="*/ 2787393 w 2787393"/>
                <a:gd name="connsiteY3" fmla="*/ 5245202 h 6616799"/>
                <a:gd name="connsiteX4" fmla="*/ 0 w 2787393"/>
                <a:gd name="connsiteY4" fmla="*/ 6616799 h 6616799"/>
                <a:gd name="connsiteX5" fmla="*/ 0 w 2787393"/>
                <a:gd name="connsiteY5" fmla="*/ 6616799 h 6616799"/>
                <a:gd name="connsiteX6" fmla="*/ 0 w 2787393"/>
                <a:gd name="connsiteY6" fmla="*/ 462035 h 6616799"/>
                <a:gd name="connsiteX7" fmla="*/ 462035 w 2787393"/>
                <a:gd name="connsiteY7" fmla="*/ 0 h 6616799"/>
                <a:gd name="connsiteX0" fmla="*/ 462035 w 2787393"/>
                <a:gd name="connsiteY0" fmla="*/ 0 h 6715859"/>
                <a:gd name="connsiteX1" fmla="*/ 2310117 w 2787393"/>
                <a:gd name="connsiteY1" fmla="*/ 0 h 6715859"/>
                <a:gd name="connsiteX2" fmla="*/ 2772152 w 2787393"/>
                <a:gd name="connsiteY2" fmla="*/ 462035 h 6715859"/>
                <a:gd name="connsiteX3" fmla="*/ 2787393 w 2787393"/>
                <a:gd name="connsiteY3" fmla="*/ 5245202 h 6715859"/>
                <a:gd name="connsiteX4" fmla="*/ 0 w 2787393"/>
                <a:gd name="connsiteY4" fmla="*/ 6616799 h 6715859"/>
                <a:gd name="connsiteX5" fmla="*/ 297180 w 2787393"/>
                <a:gd name="connsiteY5" fmla="*/ 6715859 h 6715859"/>
                <a:gd name="connsiteX6" fmla="*/ 0 w 2787393"/>
                <a:gd name="connsiteY6" fmla="*/ 462035 h 6715859"/>
                <a:gd name="connsiteX7" fmla="*/ 462035 w 2787393"/>
                <a:gd name="connsiteY7" fmla="*/ 0 h 6715859"/>
                <a:gd name="connsiteX0" fmla="*/ 462035 w 2787393"/>
                <a:gd name="connsiteY0" fmla="*/ 0 h 6616799"/>
                <a:gd name="connsiteX1" fmla="*/ 2310117 w 2787393"/>
                <a:gd name="connsiteY1" fmla="*/ 0 h 6616799"/>
                <a:gd name="connsiteX2" fmla="*/ 2772152 w 2787393"/>
                <a:gd name="connsiteY2" fmla="*/ 462035 h 6616799"/>
                <a:gd name="connsiteX3" fmla="*/ 2787393 w 2787393"/>
                <a:gd name="connsiteY3" fmla="*/ 5245202 h 6616799"/>
                <a:gd name="connsiteX4" fmla="*/ 0 w 2787393"/>
                <a:gd name="connsiteY4" fmla="*/ 6616799 h 6616799"/>
                <a:gd name="connsiteX5" fmla="*/ 0 w 2787393"/>
                <a:gd name="connsiteY5" fmla="*/ 462035 h 6616799"/>
                <a:gd name="connsiteX6" fmla="*/ 462035 w 2787393"/>
                <a:gd name="connsiteY6" fmla="*/ 0 h 6616799"/>
                <a:gd name="connsiteX0" fmla="*/ 462035 w 2984345"/>
                <a:gd name="connsiteY0" fmla="*/ 0 h 6723479"/>
                <a:gd name="connsiteX1" fmla="*/ 2310117 w 2984345"/>
                <a:gd name="connsiteY1" fmla="*/ 0 h 6723479"/>
                <a:gd name="connsiteX2" fmla="*/ 2772152 w 2984345"/>
                <a:gd name="connsiteY2" fmla="*/ 462035 h 6723479"/>
                <a:gd name="connsiteX3" fmla="*/ 2787393 w 2984345"/>
                <a:gd name="connsiteY3" fmla="*/ 5245202 h 6723479"/>
                <a:gd name="connsiteX4" fmla="*/ 60960 w 2984345"/>
                <a:gd name="connsiteY4" fmla="*/ 6723479 h 6723479"/>
                <a:gd name="connsiteX5" fmla="*/ 0 w 2984345"/>
                <a:gd name="connsiteY5" fmla="*/ 462035 h 6723479"/>
                <a:gd name="connsiteX6" fmla="*/ 462035 w 2984345"/>
                <a:gd name="connsiteY6" fmla="*/ 0 h 6723479"/>
                <a:gd name="connsiteX0" fmla="*/ 462035 w 2984345"/>
                <a:gd name="connsiteY0" fmla="*/ 0 h 6723479"/>
                <a:gd name="connsiteX1" fmla="*/ 2310117 w 2984345"/>
                <a:gd name="connsiteY1" fmla="*/ 0 h 6723479"/>
                <a:gd name="connsiteX2" fmla="*/ 2772152 w 2984345"/>
                <a:gd name="connsiteY2" fmla="*/ 462035 h 6723479"/>
                <a:gd name="connsiteX3" fmla="*/ 2787393 w 2984345"/>
                <a:gd name="connsiteY3" fmla="*/ 5245202 h 6723479"/>
                <a:gd name="connsiteX4" fmla="*/ 60960 w 2984345"/>
                <a:gd name="connsiteY4" fmla="*/ 6723479 h 6723479"/>
                <a:gd name="connsiteX5" fmla="*/ 0 w 2984345"/>
                <a:gd name="connsiteY5" fmla="*/ 462035 h 6723479"/>
                <a:gd name="connsiteX6" fmla="*/ 462035 w 2984345"/>
                <a:gd name="connsiteY6" fmla="*/ 0 h 6723479"/>
                <a:gd name="connsiteX0" fmla="*/ 462035 w 2787393"/>
                <a:gd name="connsiteY0" fmla="*/ 0 h 6723479"/>
                <a:gd name="connsiteX1" fmla="*/ 2310117 w 2787393"/>
                <a:gd name="connsiteY1" fmla="*/ 0 h 6723479"/>
                <a:gd name="connsiteX2" fmla="*/ 2772152 w 2787393"/>
                <a:gd name="connsiteY2" fmla="*/ 462035 h 6723479"/>
                <a:gd name="connsiteX3" fmla="*/ 2787393 w 2787393"/>
                <a:gd name="connsiteY3" fmla="*/ 5245202 h 6723479"/>
                <a:gd name="connsiteX4" fmla="*/ 60960 w 2787393"/>
                <a:gd name="connsiteY4" fmla="*/ 6723479 h 6723479"/>
                <a:gd name="connsiteX5" fmla="*/ 0 w 2787393"/>
                <a:gd name="connsiteY5" fmla="*/ 462035 h 6723479"/>
                <a:gd name="connsiteX6" fmla="*/ 462035 w 2787393"/>
                <a:gd name="connsiteY6" fmla="*/ 0 h 6723479"/>
                <a:gd name="connsiteX0" fmla="*/ 462035 w 2787393"/>
                <a:gd name="connsiteY0" fmla="*/ 0 h 6723479"/>
                <a:gd name="connsiteX1" fmla="*/ 2310117 w 2787393"/>
                <a:gd name="connsiteY1" fmla="*/ 0 h 6723479"/>
                <a:gd name="connsiteX2" fmla="*/ 2772152 w 2787393"/>
                <a:gd name="connsiteY2" fmla="*/ 462035 h 6723479"/>
                <a:gd name="connsiteX3" fmla="*/ 2787393 w 2787393"/>
                <a:gd name="connsiteY3" fmla="*/ 5153762 h 6723479"/>
                <a:gd name="connsiteX4" fmla="*/ 60960 w 2787393"/>
                <a:gd name="connsiteY4" fmla="*/ 6723479 h 6723479"/>
                <a:gd name="connsiteX5" fmla="*/ 0 w 2787393"/>
                <a:gd name="connsiteY5" fmla="*/ 462035 h 6723479"/>
                <a:gd name="connsiteX6" fmla="*/ 462035 w 2787393"/>
                <a:gd name="connsiteY6" fmla="*/ 0 h 6723479"/>
                <a:gd name="connsiteX0" fmla="*/ 462035 w 2787393"/>
                <a:gd name="connsiteY0" fmla="*/ 0 h 6723479"/>
                <a:gd name="connsiteX1" fmla="*/ 2310117 w 2787393"/>
                <a:gd name="connsiteY1" fmla="*/ 0 h 6723479"/>
                <a:gd name="connsiteX2" fmla="*/ 2772152 w 2787393"/>
                <a:gd name="connsiteY2" fmla="*/ 462035 h 6723479"/>
                <a:gd name="connsiteX3" fmla="*/ 2787393 w 2787393"/>
                <a:gd name="connsiteY3" fmla="*/ 5229962 h 6723479"/>
                <a:gd name="connsiteX4" fmla="*/ 60960 w 2787393"/>
                <a:gd name="connsiteY4" fmla="*/ 6723479 h 6723479"/>
                <a:gd name="connsiteX5" fmla="*/ 0 w 2787393"/>
                <a:gd name="connsiteY5" fmla="*/ 462035 h 6723479"/>
                <a:gd name="connsiteX6" fmla="*/ 462035 w 2787393"/>
                <a:gd name="connsiteY6" fmla="*/ 0 h 6723479"/>
                <a:gd name="connsiteX0" fmla="*/ 462035 w 2984312"/>
                <a:gd name="connsiteY0" fmla="*/ 0 h 6807299"/>
                <a:gd name="connsiteX1" fmla="*/ 2310117 w 2984312"/>
                <a:gd name="connsiteY1" fmla="*/ 0 h 6807299"/>
                <a:gd name="connsiteX2" fmla="*/ 2772152 w 2984312"/>
                <a:gd name="connsiteY2" fmla="*/ 462035 h 6807299"/>
                <a:gd name="connsiteX3" fmla="*/ 2787393 w 2984312"/>
                <a:gd name="connsiteY3" fmla="*/ 5229962 h 6807299"/>
                <a:gd name="connsiteX4" fmla="*/ 76200 w 2984312"/>
                <a:gd name="connsiteY4" fmla="*/ 6807299 h 6807299"/>
                <a:gd name="connsiteX5" fmla="*/ 0 w 2984312"/>
                <a:gd name="connsiteY5" fmla="*/ 462035 h 6807299"/>
                <a:gd name="connsiteX6" fmla="*/ 462035 w 2984312"/>
                <a:gd name="connsiteY6" fmla="*/ 0 h 6807299"/>
                <a:gd name="connsiteX0" fmla="*/ 462035 w 2984312"/>
                <a:gd name="connsiteY0" fmla="*/ 0 h 6807299"/>
                <a:gd name="connsiteX1" fmla="*/ 2310117 w 2984312"/>
                <a:gd name="connsiteY1" fmla="*/ 0 h 6807299"/>
                <a:gd name="connsiteX2" fmla="*/ 2772152 w 2984312"/>
                <a:gd name="connsiteY2" fmla="*/ 462035 h 6807299"/>
                <a:gd name="connsiteX3" fmla="*/ 2787393 w 2984312"/>
                <a:gd name="connsiteY3" fmla="*/ 5229962 h 6807299"/>
                <a:gd name="connsiteX4" fmla="*/ 76200 w 2984312"/>
                <a:gd name="connsiteY4" fmla="*/ 6807299 h 6807299"/>
                <a:gd name="connsiteX5" fmla="*/ 0 w 2984312"/>
                <a:gd name="connsiteY5" fmla="*/ 462035 h 6807299"/>
                <a:gd name="connsiteX6" fmla="*/ 462035 w 2984312"/>
                <a:gd name="connsiteY6" fmla="*/ 0 h 6807299"/>
                <a:gd name="connsiteX0" fmla="*/ 462035 w 2787393"/>
                <a:gd name="connsiteY0" fmla="*/ 0 h 6807299"/>
                <a:gd name="connsiteX1" fmla="*/ 2310117 w 2787393"/>
                <a:gd name="connsiteY1" fmla="*/ 0 h 6807299"/>
                <a:gd name="connsiteX2" fmla="*/ 2772152 w 2787393"/>
                <a:gd name="connsiteY2" fmla="*/ 462035 h 6807299"/>
                <a:gd name="connsiteX3" fmla="*/ 2787393 w 2787393"/>
                <a:gd name="connsiteY3" fmla="*/ 5229962 h 6807299"/>
                <a:gd name="connsiteX4" fmla="*/ 76200 w 2787393"/>
                <a:gd name="connsiteY4" fmla="*/ 6807299 h 6807299"/>
                <a:gd name="connsiteX5" fmla="*/ 0 w 2787393"/>
                <a:gd name="connsiteY5" fmla="*/ 462035 h 6807299"/>
                <a:gd name="connsiteX6" fmla="*/ 462035 w 2787393"/>
                <a:gd name="connsiteY6" fmla="*/ 0 h 6807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87393" h="6807299">
                  <a:moveTo>
                    <a:pt x="462035" y="0"/>
                  </a:moveTo>
                  <a:lnTo>
                    <a:pt x="2310117" y="0"/>
                  </a:lnTo>
                  <a:cubicBezTo>
                    <a:pt x="2565292" y="0"/>
                    <a:pt x="2772152" y="206860"/>
                    <a:pt x="2772152" y="462035"/>
                  </a:cubicBezTo>
                  <a:cubicBezTo>
                    <a:pt x="2777232" y="2051344"/>
                    <a:pt x="2782313" y="3640653"/>
                    <a:pt x="2787393" y="5229962"/>
                  </a:cubicBezTo>
                  <a:lnTo>
                    <a:pt x="76200" y="6807299"/>
                  </a:lnTo>
                  <a:lnTo>
                    <a:pt x="0" y="462035"/>
                  </a:lnTo>
                  <a:cubicBezTo>
                    <a:pt x="0" y="206860"/>
                    <a:pt x="206860" y="0"/>
                    <a:pt x="46203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316DA98B-D7C2-2E26-D546-0E475EDAF8FC}"/>
                </a:ext>
              </a:extLst>
            </p:cNvPr>
            <p:cNvGrpSpPr/>
            <p:nvPr/>
          </p:nvGrpSpPr>
          <p:grpSpPr>
            <a:xfrm>
              <a:off x="9359553" y="953923"/>
              <a:ext cx="1062318" cy="1920656"/>
              <a:chOff x="8452628" y="-169608"/>
              <a:chExt cx="1062318" cy="1920656"/>
            </a:xfrm>
            <a:grpFill/>
          </p:grpSpPr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3C9BF0AD-B58E-3BBE-CF23-85B1D9C01BE2}"/>
                  </a:ext>
                </a:extLst>
              </p:cNvPr>
              <p:cNvSpPr/>
              <p:nvPr/>
            </p:nvSpPr>
            <p:spPr>
              <a:xfrm>
                <a:off x="8452628" y="326618"/>
                <a:ext cx="1062318" cy="1424430"/>
              </a:xfrm>
              <a:prstGeom prst="roundRect">
                <a:avLst>
                  <a:gd name="adj" fmla="val 1214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F9E319-0B79-CB1B-AAF1-AE235F71EC5D}"/>
                  </a:ext>
                </a:extLst>
              </p:cNvPr>
              <p:cNvSpPr txBox="1"/>
              <p:nvPr/>
            </p:nvSpPr>
            <p:spPr>
              <a:xfrm>
                <a:off x="8546094" y="116703"/>
                <a:ext cx="954325" cy="1125760"/>
              </a:xfrm>
              <a:prstGeom prst="round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ko-KR" sz="10000" b="1" spc="-299" dirty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4</a:t>
                </a:r>
                <a:endParaRPr lang="ko-KR" altLang="en-US" sz="10000" b="1" spc="-299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6A0CA9-8075-FA96-DF54-2F83B32E95A0}"/>
                  </a:ext>
                </a:extLst>
              </p:cNvPr>
              <p:cNvSpPr txBox="1"/>
              <p:nvPr/>
            </p:nvSpPr>
            <p:spPr>
              <a:xfrm>
                <a:off x="8555612" y="-169608"/>
                <a:ext cx="954325" cy="587040"/>
              </a:xfrm>
              <a:prstGeom prst="round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ko-KR" sz="5000" b="1" spc="-299" dirty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Team</a:t>
                </a:r>
                <a:endParaRPr lang="ko-KR" altLang="en-US" sz="5000" b="1" spc="-299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</p:grpSp>
      <p:pic>
        <p:nvPicPr>
          <p:cNvPr id="69" name="그림 68">
            <a:extLst>
              <a:ext uri="{FF2B5EF4-FFF2-40B4-BE49-F238E27FC236}">
                <a16:creationId xmlns:a16="http://schemas.microsoft.com/office/drawing/2014/main" id="{2E899542-F03E-FD92-025D-01FA56F722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24" b="89687" l="73" r="89861">
                        <a14:foregroundMark x1="80671" y1="9024" x2="9701" y2="11602"/>
                        <a14:foregroundMark x1="7805" y1="30939" x2="73" y2="41068"/>
                      </a14:backgroundRemoval>
                    </a14:imgEffect>
                    <a14:imgEffect>
                      <a14:brightnessContrast bright="-11000" contras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8681" b="27630"/>
          <a:stretch/>
        </p:blipFill>
        <p:spPr>
          <a:xfrm>
            <a:off x="605768" y="572473"/>
            <a:ext cx="13670672" cy="4833754"/>
          </a:xfrm>
          <a:prstGeom prst="rect">
            <a:avLst/>
          </a:prstGeom>
        </p:spPr>
      </p:pic>
      <p:sp>
        <p:nvSpPr>
          <p:cNvPr id="12" name="오각형 14">
            <a:extLst>
              <a:ext uri="{FF2B5EF4-FFF2-40B4-BE49-F238E27FC236}">
                <a16:creationId xmlns:a16="http://schemas.microsoft.com/office/drawing/2014/main" id="{730020A6-723C-F21B-150E-DF4FB0BCC815}"/>
              </a:ext>
            </a:extLst>
          </p:cNvPr>
          <p:cNvSpPr/>
          <p:nvPr/>
        </p:nvSpPr>
        <p:spPr>
          <a:xfrm>
            <a:off x="1500088" y="4055831"/>
            <a:ext cx="5522875" cy="795020"/>
          </a:xfrm>
          <a:prstGeom prst="homePlate">
            <a:avLst/>
          </a:prstGeom>
          <a:gradFill>
            <a:gsLst>
              <a:gs pos="0">
                <a:srgbClr val="C29FF0"/>
              </a:gs>
              <a:gs pos="100000">
                <a:srgbClr val="EAD7FC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203" tIns="91102" rIns="182203" bIns="91102" rtlCol="0" anchor="ctr"/>
          <a:lstStyle/>
          <a:p>
            <a:r>
              <a:rPr lang="ko-KR" altLang="en-US" sz="4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배경 및 목적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8C263634-4BAE-0CF3-364A-33ED1BEC8B4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92" t="92445" r="28362" b="3089"/>
          <a:stretch/>
        </p:blipFill>
        <p:spPr>
          <a:xfrm>
            <a:off x="6525504" y="28842333"/>
            <a:ext cx="8824901" cy="1349032"/>
          </a:xfrm>
          <a:prstGeom prst="rect">
            <a:avLst/>
          </a:prstGeom>
          <a:solidFill>
            <a:srgbClr val="939598"/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F08744-E5D0-D25A-E495-370165A04632}"/>
              </a:ext>
            </a:extLst>
          </p:cNvPr>
          <p:cNvSpPr txBox="1"/>
          <p:nvPr/>
        </p:nvSpPr>
        <p:spPr>
          <a:xfrm>
            <a:off x="10089870" y="3918132"/>
            <a:ext cx="10851047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250000"/>
              </a:lnSpc>
            </a:pPr>
            <a:r>
              <a:rPr lang="ko-KR" altLang="en-US" sz="3200" b="1" dirty="0"/>
              <a:t>김병웅</a:t>
            </a:r>
            <a:r>
              <a:rPr lang="en-US" altLang="ko-KR" sz="3200" b="1" dirty="0"/>
              <a:t>(201901766)| </a:t>
            </a:r>
            <a:r>
              <a:rPr lang="ko-KR" altLang="en-US" sz="3200" b="1" dirty="0"/>
              <a:t>이경훈</a:t>
            </a:r>
            <a:r>
              <a:rPr lang="en-US" altLang="ko-KR" sz="3200" b="1" dirty="0"/>
              <a:t>(201901809)| </a:t>
            </a:r>
            <a:r>
              <a:rPr lang="ko-KR" altLang="en-US" sz="3200" b="1" dirty="0"/>
              <a:t>이현영</a:t>
            </a:r>
            <a:r>
              <a:rPr lang="en-US" altLang="ko-KR" sz="3200" b="1" dirty="0"/>
              <a:t>(201901652)</a:t>
            </a:r>
          </a:p>
          <a:p>
            <a:pPr algn="r"/>
            <a:r>
              <a:rPr lang="ko-KR" altLang="en-US" b="1" dirty="0"/>
              <a:t>소프트웨어학과</a:t>
            </a:r>
          </a:p>
        </p:txBody>
      </p:sp>
      <p:pic>
        <p:nvPicPr>
          <p:cNvPr id="34" name="그림 33" descr="그래픽, 폰트, 스크린샷, 로고이(가) 표시된 사진&#10;&#10;자동 생성된 설명">
            <a:extLst>
              <a:ext uri="{FF2B5EF4-FFF2-40B4-BE49-F238E27FC236}">
                <a16:creationId xmlns:a16="http://schemas.microsoft.com/office/drawing/2014/main" id="{72D5E1D5-34D9-BAE2-C3BA-DA1E4336C5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833" y="1500554"/>
            <a:ext cx="2006349" cy="200634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B4C080A-D340-E4F2-935F-67176E5FD242}"/>
              </a:ext>
            </a:extLst>
          </p:cNvPr>
          <p:cNvSpPr txBox="1"/>
          <p:nvPr/>
        </p:nvSpPr>
        <p:spPr>
          <a:xfrm>
            <a:off x="7573333" y="880862"/>
            <a:ext cx="386355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0" dirty="0">
                <a:solidFill>
                  <a:schemeClr val="bg1"/>
                </a:solidFill>
              </a:rPr>
              <a:t>UniP</a:t>
            </a:r>
            <a:endParaRPr lang="ko-KR" altLang="en-US" sz="150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90BD63-F55B-4607-57FC-BA557FFBA321}"/>
              </a:ext>
            </a:extLst>
          </p:cNvPr>
          <p:cNvSpPr txBox="1"/>
          <p:nvPr/>
        </p:nvSpPr>
        <p:spPr>
          <a:xfrm>
            <a:off x="7519502" y="2883072"/>
            <a:ext cx="50946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C29FF0"/>
                </a:solidFill>
              </a:rPr>
              <a:t>UN</a:t>
            </a:r>
            <a:r>
              <a:rPr lang="en-US" altLang="ko-KR" sz="4400" dirty="0">
                <a:solidFill>
                  <a:schemeClr val="bg1"/>
                </a:solidFill>
              </a:rPr>
              <a:t>IVERSITY </a:t>
            </a:r>
            <a:r>
              <a:rPr lang="en-US" altLang="ko-KR" sz="4400" dirty="0">
                <a:solidFill>
                  <a:srgbClr val="C29FF0"/>
                </a:solidFill>
              </a:rPr>
              <a:t>I</a:t>
            </a:r>
            <a:r>
              <a:rPr lang="en-US" altLang="ko-KR" sz="4400" dirty="0">
                <a:solidFill>
                  <a:schemeClr val="bg1"/>
                </a:solidFill>
              </a:rPr>
              <a:t>N </a:t>
            </a:r>
            <a:r>
              <a:rPr lang="en-US" altLang="ko-KR" sz="4400" dirty="0">
                <a:solidFill>
                  <a:srgbClr val="C29FF0"/>
                </a:solidFill>
              </a:rPr>
              <a:t>P</a:t>
            </a:r>
            <a:r>
              <a:rPr lang="en-US" altLang="ko-KR" sz="4400" dirty="0">
                <a:solidFill>
                  <a:schemeClr val="bg1"/>
                </a:solidFill>
              </a:rPr>
              <a:t>ARTY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pic>
        <p:nvPicPr>
          <p:cNvPr id="48" name="그림 47" descr="텍스트, 전자제품, 스크린샷, 원이(가) 표시된 사진&#10;&#10;자동 생성된 설명">
            <a:extLst>
              <a:ext uri="{FF2B5EF4-FFF2-40B4-BE49-F238E27FC236}">
                <a16:creationId xmlns:a16="http://schemas.microsoft.com/office/drawing/2014/main" id="{21BBDA9D-D652-9930-52A5-12927E12B1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602" y="7077141"/>
            <a:ext cx="3048030" cy="31380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0" name="그림 49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B1CC905B-86E8-C711-C7E0-67BD368706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699" y="7056523"/>
            <a:ext cx="3035417" cy="31250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6" name="그림 75" descr="텍스트, 스크린샷, 번호, 라인이(가) 표시된 사진&#10;&#10;자동 생성된 설명">
            <a:extLst>
              <a:ext uri="{FF2B5EF4-FFF2-40B4-BE49-F238E27FC236}">
                <a16:creationId xmlns:a16="http://schemas.microsoft.com/office/drawing/2014/main" id="{00FA58F4-5E21-BD3B-62C9-CA8268D61E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355" y="7108943"/>
            <a:ext cx="9900170" cy="3884118"/>
          </a:xfrm>
          <a:prstGeom prst="rect">
            <a:avLst/>
          </a:prstGeom>
        </p:spPr>
      </p:pic>
      <p:pic>
        <p:nvPicPr>
          <p:cNvPr id="80" name="그림 79" descr="텍스트, 스크린샷, 도표, 평행이(가) 표시된 사진&#10;&#10;자동 생성된 설명">
            <a:extLst>
              <a:ext uri="{FF2B5EF4-FFF2-40B4-BE49-F238E27FC236}">
                <a16:creationId xmlns:a16="http://schemas.microsoft.com/office/drawing/2014/main" id="{7EE1C9C6-59D4-2539-2050-A051BC478C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507" y="19645678"/>
            <a:ext cx="8075596" cy="3845985"/>
          </a:xfrm>
          <a:prstGeom prst="rect">
            <a:avLst/>
          </a:prstGeom>
        </p:spPr>
      </p:pic>
      <p:sp>
        <p:nvSpPr>
          <p:cNvPr id="78" name="오각형 14">
            <a:extLst>
              <a:ext uri="{FF2B5EF4-FFF2-40B4-BE49-F238E27FC236}">
                <a16:creationId xmlns:a16="http://schemas.microsoft.com/office/drawing/2014/main" id="{967A0031-B341-74A8-756F-F19E18E63CE4}"/>
              </a:ext>
            </a:extLst>
          </p:cNvPr>
          <p:cNvSpPr/>
          <p:nvPr/>
        </p:nvSpPr>
        <p:spPr>
          <a:xfrm>
            <a:off x="10633903" y="6252902"/>
            <a:ext cx="5522875" cy="795020"/>
          </a:xfrm>
          <a:prstGeom prst="homePlate">
            <a:avLst/>
          </a:prstGeom>
          <a:gradFill>
            <a:gsLst>
              <a:gs pos="0">
                <a:srgbClr val="C29FF0"/>
              </a:gs>
              <a:gs pos="100000">
                <a:srgbClr val="EAD7FC"/>
              </a:gs>
              <a:gs pos="100000">
                <a:srgbClr val="EAD7FC"/>
              </a:gs>
              <a:gs pos="100000">
                <a:srgbClr val="EAD7FC"/>
              </a:gs>
              <a:gs pos="100000">
                <a:srgbClr val="EAD7FC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203" tIns="91102" rIns="182203" bIns="91102" rtlCol="0" anchor="ctr"/>
          <a:lstStyle/>
          <a:p>
            <a:r>
              <a:rPr lang="en-US" altLang="ko-KR" sz="4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4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비용 산정 </a:t>
            </a:r>
            <a:r>
              <a:rPr lang="en-US" altLang="ko-KR" sz="4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FP</a:t>
            </a:r>
            <a:endParaRPr lang="ko-KR" altLang="en-US" sz="40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159B068-E445-C9C2-A0CD-D78E7BF60F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93882" y="18644047"/>
            <a:ext cx="1699503" cy="1459671"/>
          </a:xfrm>
          <a:prstGeom prst="rect">
            <a:avLst/>
          </a:prstGeom>
        </p:spPr>
      </p:pic>
      <p:sp>
        <p:nvSpPr>
          <p:cNvPr id="81" name="오각형 14">
            <a:extLst>
              <a:ext uri="{FF2B5EF4-FFF2-40B4-BE49-F238E27FC236}">
                <a16:creationId xmlns:a16="http://schemas.microsoft.com/office/drawing/2014/main" id="{2FD835E5-B278-C46C-8C46-9FBB6CE03E7B}"/>
              </a:ext>
            </a:extLst>
          </p:cNvPr>
          <p:cNvSpPr/>
          <p:nvPr/>
        </p:nvSpPr>
        <p:spPr>
          <a:xfrm>
            <a:off x="1543377" y="23699490"/>
            <a:ext cx="5522875" cy="795020"/>
          </a:xfrm>
          <a:prstGeom prst="homePlate">
            <a:avLst/>
          </a:prstGeom>
          <a:gradFill>
            <a:gsLst>
              <a:gs pos="0">
                <a:srgbClr val="C29FF0"/>
              </a:gs>
              <a:gs pos="100000">
                <a:srgbClr val="EAD7FC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203" tIns="91102" rIns="182203" bIns="91102" rtlCol="0" anchor="ctr"/>
          <a:lstStyle/>
          <a:p>
            <a:r>
              <a:rPr lang="ko-KR" altLang="en-US" sz="4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애플리케이션 화면</a:t>
            </a:r>
          </a:p>
        </p:txBody>
      </p:sp>
      <p:sp>
        <p:nvSpPr>
          <p:cNvPr id="82" name="오각형 14">
            <a:extLst>
              <a:ext uri="{FF2B5EF4-FFF2-40B4-BE49-F238E27FC236}">
                <a16:creationId xmlns:a16="http://schemas.microsoft.com/office/drawing/2014/main" id="{8A0BB97A-4ADC-12FE-6A72-30A9F67FF260}"/>
              </a:ext>
            </a:extLst>
          </p:cNvPr>
          <p:cNvSpPr/>
          <p:nvPr/>
        </p:nvSpPr>
        <p:spPr>
          <a:xfrm>
            <a:off x="1562015" y="18644047"/>
            <a:ext cx="5522875" cy="795020"/>
          </a:xfrm>
          <a:prstGeom prst="homePlate">
            <a:avLst/>
          </a:prstGeom>
          <a:gradFill>
            <a:gsLst>
              <a:gs pos="0">
                <a:srgbClr val="C29FF0"/>
              </a:gs>
              <a:gs pos="100000">
                <a:srgbClr val="EAD7FC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203" tIns="91102" rIns="182203" bIns="91102" rtlCol="0" anchor="ctr"/>
          <a:lstStyle/>
          <a:p>
            <a:r>
              <a:rPr lang="ko-KR" altLang="en-US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개발방법론 및 파트차트</a:t>
            </a:r>
          </a:p>
        </p:txBody>
      </p:sp>
      <p:pic>
        <p:nvPicPr>
          <p:cNvPr id="88" name="그림 87" descr="텍스트, 도표, 스크린샷, 지도이(가) 표시된 사진&#10;&#10;자동 생성된 설명">
            <a:extLst>
              <a:ext uri="{FF2B5EF4-FFF2-40B4-BE49-F238E27FC236}">
                <a16:creationId xmlns:a16="http://schemas.microsoft.com/office/drawing/2014/main" id="{BBA9B03D-3774-6053-7865-F307EE3133B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093" y="18102744"/>
            <a:ext cx="9190516" cy="5182049"/>
          </a:xfrm>
          <a:prstGeom prst="rect">
            <a:avLst/>
          </a:prstGeom>
        </p:spPr>
      </p:pic>
      <p:sp>
        <p:nvSpPr>
          <p:cNvPr id="89" name="오각형 14">
            <a:extLst>
              <a:ext uri="{FF2B5EF4-FFF2-40B4-BE49-F238E27FC236}">
                <a16:creationId xmlns:a16="http://schemas.microsoft.com/office/drawing/2014/main" id="{05F16982-F75A-C67D-6C2F-2A58A8916292}"/>
              </a:ext>
            </a:extLst>
          </p:cNvPr>
          <p:cNvSpPr/>
          <p:nvPr/>
        </p:nvSpPr>
        <p:spPr>
          <a:xfrm>
            <a:off x="10597777" y="17109278"/>
            <a:ext cx="5522875" cy="795020"/>
          </a:xfrm>
          <a:prstGeom prst="homePlate">
            <a:avLst/>
          </a:prstGeom>
          <a:gradFill>
            <a:gsLst>
              <a:gs pos="0">
                <a:srgbClr val="C29FF0"/>
              </a:gs>
              <a:gs pos="100000">
                <a:srgbClr val="EAD7FC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203" tIns="91102" rIns="182203" bIns="91102" rtlCol="0" anchor="ctr"/>
          <a:lstStyle/>
          <a:p>
            <a:r>
              <a:rPr lang="ko-KR" altLang="en-US" sz="4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개발구성도</a:t>
            </a:r>
          </a:p>
        </p:txBody>
      </p:sp>
      <p:pic>
        <p:nvPicPr>
          <p:cNvPr id="91" name="그림 90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1B35B694-6A5B-2BC1-361B-4B81A5D7EA3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9" b="7924"/>
          <a:stretch/>
        </p:blipFill>
        <p:spPr>
          <a:xfrm>
            <a:off x="10633903" y="12446411"/>
            <a:ext cx="9190516" cy="4359812"/>
          </a:xfrm>
          <a:prstGeom prst="rect">
            <a:avLst/>
          </a:prstGeom>
        </p:spPr>
      </p:pic>
      <p:sp>
        <p:nvSpPr>
          <p:cNvPr id="92" name="오각형 14">
            <a:extLst>
              <a:ext uri="{FF2B5EF4-FFF2-40B4-BE49-F238E27FC236}">
                <a16:creationId xmlns:a16="http://schemas.microsoft.com/office/drawing/2014/main" id="{410AFEFB-18D5-EE04-6D70-BF03B9D7BE0C}"/>
              </a:ext>
            </a:extLst>
          </p:cNvPr>
          <p:cNvSpPr/>
          <p:nvPr/>
        </p:nvSpPr>
        <p:spPr>
          <a:xfrm>
            <a:off x="10616457" y="11419391"/>
            <a:ext cx="5522875" cy="795020"/>
          </a:xfrm>
          <a:prstGeom prst="homePlate">
            <a:avLst/>
          </a:prstGeom>
          <a:gradFill>
            <a:gsLst>
              <a:gs pos="0">
                <a:srgbClr val="C29FF0"/>
              </a:gs>
              <a:gs pos="100000">
                <a:srgbClr val="EAD7FC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203" tIns="91102" rIns="182203" bIns="91102" rtlCol="0" anchor="ctr"/>
          <a:lstStyle/>
          <a:p>
            <a:r>
              <a:rPr lang="ko-KR" altLang="en-US" sz="4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발전 가능성</a:t>
            </a:r>
          </a:p>
        </p:txBody>
      </p:sp>
      <p:sp>
        <p:nvSpPr>
          <p:cNvPr id="93" name="오각형 14">
            <a:extLst>
              <a:ext uri="{FF2B5EF4-FFF2-40B4-BE49-F238E27FC236}">
                <a16:creationId xmlns:a16="http://schemas.microsoft.com/office/drawing/2014/main" id="{4A69E079-08F6-8100-92FD-8925DD9733B3}"/>
              </a:ext>
            </a:extLst>
          </p:cNvPr>
          <p:cNvSpPr/>
          <p:nvPr/>
        </p:nvSpPr>
        <p:spPr>
          <a:xfrm>
            <a:off x="1562015" y="12440874"/>
            <a:ext cx="5522875" cy="795020"/>
          </a:xfrm>
          <a:prstGeom prst="homePlate">
            <a:avLst/>
          </a:prstGeom>
          <a:gradFill>
            <a:gsLst>
              <a:gs pos="0">
                <a:srgbClr val="C29FF0"/>
              </a:gs>
              <a:gs pos="100000">
                <a:srgbClr val="EAD7FC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203" tIns="91102" rIns="182203" bIns="91102" rtlCol="0" anchor="ctr"/>
          <a:lstStyle/>
          <a:p>
            <a:r>
              <a:rPr lang="ko-KR" altLang="en-US" sz="40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차별성</a:t>
            </a:r>
          </a:p>
        </p:txBody>
      </p:sp>
      <p:pic>
        <p:nvPicPr>
          <p:cNvPr id="114" name="그림 113" descr="텍스트, 스크린샷, 휴대 전화, 멀티미디어이(가) 표시된 사진&#10;&#10;자동 생성된 설명">
            <a:extLst>
              <a:ext uri="{FF2B5EF4-FFF2-40B4-BE49-F238E27FC236}">
                <a16:creationId xmlns:a16="http://schemas.microsoft.com/office/drawing/2014/main" id="{E7B59DE0-3035-203E-A869-114E973C7A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202" y="23549039"/>
            <a:ext cx="2337951" cy="5509172"/>
          </a:xfrm>
          <a:prstGeom prst="rect">
            <a:avLst/>
          </a:prstGeom>
        </p:spPr>
      </p:pic>
      <p:pic>
        <p:nvPicPr>
          <p:cNvPr id="116" name="그림 115" descr="전자제품, 스크린샷, 정보기기, 휴대 전화이(가) 표시된 사진&#10;&#10;자동 생성된 설명">
            <a:extLst>
              <a:ext uri="{FF2B5EF4-FFF2-40B4-BE49-F238E27FC236}">
                <a16:creationId xmlns:a16="http://schemas.microsoft.com/office/drawing/2014/main" id="{E1EDC9E3-5B07-BA98-E6FB-56AA11F5318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6133" y="23597042"/>
            <a:ext cx="2283495" cy="5462823"/>
          </a:xfrm>
          <a:prstGeom prst="rect">
            <a:avLst/>
          </a:prstGeom>
        </p:spPr>
      </p:pic>
      <p:pic>
        <p:nvPicPr>
          <p:cNvPr id="118" name="그림 117" descr="텍스트, 스크린샷, 휴대 전화, 모바일 기기이(가) 표시된 사진&#10;&#10;자동 생성된 설명">
            <a:extLst>
              <a:ext uri="{FF2B5EF4-FFF2-40B4-BE49-F238E27FC236}">
                <a16:creationId xmlns:a16="http://schemas.microsoft.com/office/drawing/2014/main" id="{DA6E34F1-80E2-C4E3-5BFA-7D64ACB241D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138" y="23597042"/>
            <a:ext cx="2306003" cy="5433890"/>
          </a:xfrm>
          <a:prstGeom prst="rect">
            <a:avLst/>
          </a:prstGeom>
        </p:spPr>
      </p:pic>
      <p:pic>
        <p:nvPicPr>
          <p:cNvPr id="120" name="그림 119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5CBA2EC-708B-A7B5-CB4F-86566B81969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2212" y="23619729"/>
            <a:ext cx="2347935" cy="5433890"/>
          </a:xfrm>
          <a:prstGeom prst="rect">
            <a:avLst/>
          </a:prstGeom>
        </p:spPr>
      </p:pic>
      <p:pic>
        <p:nvPicPr>
          <p:cNvPr id="122" name="그림 121" descr="텍스트, 지도, 스크린샷, 휴대 전화이(가) 표시된 사진&#10;&#10;자동 생성된 설명">
            <a:extLst>
              <a:ext uri="{FF2B5EF4-FFF2-40B4-BE49-F238E27FC236}">
                <a16:creationId xmlns:a16="http://schemas.microsoft.com/office/drawing/2014/main" id="{A10C3B8A-6585-81B9-351C-3C3FF4EF760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998" y="23597042"/>
            <a:ext cx="2359414" cy="5456577"/>
          </a:xfrm>
          <a:prstGeom prst="rect">
            <a:avLst/>
          </a:prstGeom>
        </p:spPr>
      </p:pic>
      <p:pic>
        <p:nvPicPr>
          <p:cNvPr id="126" name="그림 125" descr="텍스트, 휴대 전화, 스크린샷, 정보기기이(가) 표시된 사진&#10;&#10;자동 생성된 설명">
            <a:extLst>
              <a:ext uri="{FF2B5EF4-FFF2-40B4-BE49-F238E27FC236}">
                <a16:creationId xmlns:a16="http://schemas.microsoft.com/office/drawing/2014/main" id="{2B38C723-6022-3406-2595-8C57919B0CD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450" y="24679926"/>
            <a:ext cx="1941048" cy="4428751"/>
          </a:xfrm>
          <a:prstGeom prst="rect">
            <a:avLst/>
          </a:prstGeom>
        </p:spPr>
      </p:pic>
      <p:pic>
        <p:nvPicPr>
          <p:cNvPr id="128" name="그림 127" descr="텍스트, 스크린샷, 폰트, 바이올렛색이(가) 표시된 사진&#10;&#10;자동 생성된 설명">
            <a:extLst>
              <a:ext uri="{FF2B5EF4-FFF2-40B4-BE49-F238E27FC236}">
                <a16:creationId xmlns:a16="http://schemas.microsoft.com/office/drawing/2014/main" id="{20CB6299-9AFB-C07F-E277-453E8BC4399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406" y="24626347"/>
            <a:ext cx="1981192" cy="4479217"/>
          </a:xfrm>
          <a:prstGeom prst="rect">
            <a:avLst/>
          </a:prstGeom>
        </p:spPr>
      </p:pic>
      <p:pic>
        <p:nvPicPr>
          <p:cNvPr id="138" name="그림 13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F903540-9A97-FD5D-ED66-277B741E6D8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538" y="13740601"/>
            <a:ext cx="1835777" cy="43964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FD3466-2DAA-F783-DE47-DA2B39A48C23}"/>
              </a:ext>
            </a:extLst>
          </p:cNvPr>
          <p:cNvSpPr txBox="1"/>
          <p:nvPr/>
        </p:nvSpPr>
        <p:spPr>
          <a:xfrm>
            <a:off x="3899734" y="14036407"/>
            <a:ext cx="2693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번거로운 약속 조율은 그만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정해진 장소에서 쉽고 빠르게 모이세요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 descr="텍스트, 지도, 스크린샷, 휴대 전화이(가) 표시된 사진&#10;&#10;자동 생성된 설명">
            <a:extLst>
              <a:ext uri="{FF2B5EF4-FFF2-40B4-BE49-F238E27FC236}">
                <a16:creationId xmlns:a16="http://schemas.microsoft.com/office/drawing/2014/main" id="{538E4C08-2648-D4EC-31B2-5C3061A244D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342" y="13740601"/>
            <a:ext cx="1886183" cy="4362143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C9B7DF1D-50B4-414C-341E-565261E44A66}"/>
              </a:ext>
            </a:extLst>
          </p:cNvPr>
          <p:cNvSpPr/>
          <p:nvPr/>
        </p:nvSpPr>
        <p:spPr>
          <a:xfrm>
            <a:off x="1574139" y="13380601"/>
            <a:ext cx="720000" cy="720000"/>
          </a:xfrm>
          <a:prstGeom prst="ellipse">
            <a:avLst/>
          </a:prstGeom>
          <a:solidFill>
            <a:srgbClr val="C29F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2181B9E-967C-D00C-F6CF-E093937D208A}"/>
              </a:ext>
            </a:extLst>
          </p:cNvPr>
          <p:cNvSpPr/>
          <p:nvPr/>
        </p:nvSpPr>
        <p:spPr>
          <a:xfrm>
            <a:off x="6978010" y="13323487"/>
            <a:ext cx="720000" cy="720000"/>
          </a:xfrm>
          <a:prstGeom prst="ellipse">
            <a:avLst/>
          </a:prstGeom>
          <a:solidFill>
            <a:srgbClr val="C29F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9ACBED-EA6D-35D3-8CAA-048379E3E51A}"/>
              </a:ext>
            </a:extLst>
          </p:cNvPr>
          <p:cNvSpPr/>
          <p:nvPr/>
        </p:nvSpPr>
        <p:spPr>
          <a:xfrm>
            <a:off x="4255815" y="15875986"/>
            <a:ext cx="3169341" cy="1216323"/>
          </a:xfrm>
          <a:prstGeom prst="rect">
            <a:avLst/>
          </a:prstGeom>
          <a:gradFill flip="none" rotWithShape="1">
            <a:gsLst>
              <a:gs pos="100000">
                <a:srgbClr val="EAD7FC"/>
              </a:gs>
              <a:gs pos="0">
                <a:schemeClr val="bg1"/>
              </a:gs>
              <a:gs pos="59455">
                <a:srgbClr val="ECDBFC"/>
              </a:gs>
              <a:gs pos="55000">
                <a:srgbClr val="EAD7FC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4F4313-64CA-44A8-D39D-65C9EED56259}"/>
              </a:ext>
            </a:extLst>
          </p:cNvPr>
          <p:cNvSpPr txBox="1"/>
          <p:nvPr/>
        </p:nvSpPr>
        <p:spPr>
          <a:xfrm>
            <a:off x="4882116" y="16022482"/>
            <a:ext cx="2693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장소 고민은 그만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</a:p>
          <a:p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원하는 취향을 반영하는 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AI</a:t>
            </a:r>
            <a:r>
              <a:rPr lang="ko-KR" altLang="en-US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루트를 만드세요</a:t>
            </a:r>
            <a:r>
              <a:rPr lang="en-US" altLang="ko-KR" sz="1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7A0AE21-D54D-F6B3-2C7F-C399B12989DB}"/>
              </a:ext>
            </a:extLst>
          </p:cNvPr>
          <p:cNvSpPr/>
          <p:nvPr/>
        </p:nvSpPr>
        <p:spPr>
          <a:xfrm>
            <a:off x="2738614" y="5807422"/>
            <a:ext cx="5653033" cy="138237"/>
          </a:xfrm>
          <a:prstGeom prst="roundRect">
            <a:avLst>
              <a:gd name="adj" fmla="val 50000"/>
            </a:avLst>
          </a:prstGeom>
          <a:solidFill>
            <a:srgbClr val="C29F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0E1B54-0F6E-3CBC-C080-83B56469D593}"/>
              </a:ext>
            </a:extLst>
          </p:cNvPr>
          <p:cNvSpPr txBox="1"/>
          <p:nvPr/>
        </p:nvSpPr>
        <p:spPr>
          <a:xfrm>
            <a:off x="1786001" y="5313949"/>
            <a:ext cx="6762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/>
              <a:t>빛나는 캠퍼스 라이프</a:t>
            </a:r>
            <a:r>
              <a:rPr lang="en-US" altLang="ko-KR" sz="1800" dirty="0"/>
              <a:t>!</a:t>
            </a:r>
          </a:p>
          <a:p>
            <a:pPr algn="ctr"/>
            <a:r>
              <a:rPr lang="ko-KR" altLang="en-US" sz="1800" dirty="0"/>
              <a:t>그러나 </a:t>
            </a:r>
            <a:r>
              <a:rPr lang="ko-KR" altLang="en-US" sz="1800" b="1" dirty="0"/>
              <a:t>우리 대학생들의 약속과 만남은 잘 이루어지고 있을까요</a:t>
            </a:r>
            <a:r>
              <a:rPr lang="en-US" altLang="ko-KR" sz="1800" b="1" dirty="0"/>
              <a:t>?</a:t>
            </a:r>
            <a:endParaRPr lang="ko-KR" altLang="en-US" sz="1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CB291F-5C26-07CD-28C4-05E7E9C6663C}"/>
              </a:ext>
            </a:extLst>
          </p:cNvPr>
          <p:cNvSpPr txBox="1"/>
          <p:nvPr/>
        </p:nvSpPr>
        <p:spPr>
          <a:xfrm>
            <a:off x="1500088" y="6272707"/>
            <a:ext cx="7755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대학생들의 커뮤니티 애브리타임에서 </a:t>
            </a:r>
            <a:r>
              <a:rPr lang="en-US" altLang="ko-KR" sz="1200" dirty="0"/>
              <a:t>63</a:t>
            </a:r>
            <a:r>
              <a:rPr lang="ko-KR" altLang="en-US" sz="1200" dirty="0"/>
              <a:t>명을 대상을 조사한 결과</a:t>
            </a:r>
            <a:r>
              <a:rPr lang="en-US" altLang="ko-KR" sz="1200" dirty="0"/>
              <a:t>, </a:t>
            </a:r>
            <a:r>
              <a:rPr lang="ko-KR" altLang="en-US" sz="1200" dirty="0"/>
              <a:t>대부분의 학생들이 다른 학과와 자연스러운 만남을 하지 못했고</a:t>
            </a:r>
            <a:r>
              <a:rPr lang="en-US" altLang="ko-KR" sz="1200" dirty="0"/>
              <a:t>, </a:t>
            </a:r>
            <a:r>
              <a:rPr lang="ko-KR" altLang="en-US" sz="1200" dirty="0"/>
              <a:t>약속을 잡더라도 계획적인 측면에서 불편함을 호소하는 것으로 나타났습니다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33" name="그림 32" descr="상징, 그래픽, 블랙, 화이트이(가) 표시된 사진&#10;&#10;자동 생성된 설명">
            <a:extLst>
              <a:ext uri="{FF2B5EF4-FFF2-40B4-BE49-F238E27FC236}">
                <a16:creationId xmlns:a16="http://schemas.microsoft.com/office/drawing/2014/main" id="{9B448DA4-36D5-3A69-ECAE-5B38C23D3CE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245" y="10666655"/>
            <a:ext cx="914286" cy="1015873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9009563-2EFB-609C-9450-E35BEEE8A11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068" y="10973056"/>
            <a:ext cx="1219048" cy="609524"/>
          </a:xfrm>
          <a:prstGeom prst="rect">
            <a:avLst/>
          </a:prstGeom>
        </p:spPr>
      </p:pic>
      <p:pic>
        <p:nvPicPr>
          <p:cNvPr id="39" name="그림 38" descr="디자인이(가) 표시된 사진&#10;&#10;자동 생성된 설명">
            <a:extLst>
              <a:ext uri="{FF2B5EF4-FFF2-40B4-BE49-F238E27FC236}">
                <a16:creationId xmlns:a16="http://schemas.microsoft.com/office/drawing/2014/main" id="{A8FE05B0-677D-01DE-43AE-9BDFD0C0F86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952" y="10814380"/>
            <a:ext cx="795020" cy="795020"/>
          </a:xfrm>
          <a:prstGeom prst="rect">
            <a:avLst/>
          </a:prstGeom>
        </p:spPr>
      </p:pic>
      <p:pic>
        <p:nvPicPr>
          <p:cNvPr id="43" name="그림 42" descr="상징, 그래픽, 화이트, 폰트이(가) 표시된 사진&#10;&#10;자동 생성된 설명">
            <a:extLst>
              <a:ext uri="{FF2B5EF4-FFF2-40B4-BE49-F238E27FC236}">
                <a16:creationId xmlns:a16="http://schemas.microsoft.com/office/drawing/2014/main" id="{E700CC15-B4E4-FAEE-156B-1B986D238D2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063" y="10798124"/>
            <a:ext cx="849612" cy="84961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044D544-8658-37AB-A3F4-74C101B59F74}"/>
              </a:ext>
            </a:extLst>
          </p:cNvPr>
          <p:cNvSpPr txBox="1"/>
          <p:nvPr/>
        </p:nvSpPr>
        <p:spPr>
          <a:xfrm>
            <a:off x="1786001" y="11761071"/>
            <a:ext cx="1549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약속 루트 지정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0962DD-E048-9439-97E6-C125076BDC00}"/>
              </a:ext>
            </a:extLst>
          </p:cNvPr>
          <p:cNvSpPr txBox="1"/>
          <p:nvPr/>
        </p:nvSpPr>
        <p:spPr>
          <a:xfrm>
            <a:off x="3529893" y="11762243"/>
            <a:ext cx="1549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커뮤니케이션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F7748A9-C8A3-A148-F75E-AC395AB63D5B}"/>
              </a:ext>
            </a:extLst>
          </p:cNvPr>
          <p:cNvSpPr txBox="1"/>
          <p:nvPr/>
        </p:nvSpPr>
        <p:spPr>
          <a:xfrm>
            <a:off x="5374467" y="11752594"/>
            <a:ext cx="1549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AI </a:t>
            </a:r>
            <a:r>
              <a:rPr lang="ko-KR" altLang="en-US" sz="1200" b="1" dirty="0"/>
              <a:t>루트 추천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218D3A-53FC-A351-8B6E-A4B139DD37FF}"/>
              </a:ext>
            </a:extLst>
          </p:cNvPr>
          <p:cNvSpPr txBox="1"/>
          <p:nvPr/>
        </p:nvSpPr>
        <p:spPr>
          <a:xfrm>
            <a:off x="7084890" y="11740941"/>
            <a:ext cx="1723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채팅을 통한 의견 조율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18C279-1008-B285-C6E5-C2E4803C2EAA}"/>
              </a:ext>
            </a:extLst>
          </p:cNvPr>
          <p:cNvSpPr txBox="1"/>
          <p:nvPr/>
        </p:nvSpPr>
        <p:spPr>
          <a:xfrm>
            <a:off x="4323452" y="10391109"/>
            <a:ext cx="1549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/>
              <a:t>기능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277592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1350</TotalTime>
  <Words>116</Words>
  <Application>Microsoft Office PowerPoint</Application>
  <PresentationFormat>사용자 지정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HY헤드라인M</vt:lpstr>
      <vt:lpstr>나눔고딕 ExtraBold</vt:lpstr>
      <vt:lpstr>나눔스퀘어 ExtraBold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준수 고</dc:creator>
  <cp:lastModifiedBy>병웅 김</cp:lastModifiedBy>
  <cp:revision>163</cp:revision>
  <dcterms:created xsi:type="dcterms:W3CDTF">2018-11-18T17:23:59Z</dcterms:created>
  <dcterms:modified xsi:type="dcterms:W3CDTF">2024-11-27T05:19:40Z</dcterms:modified>
</cp:coreProperties>
</file>