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
      <p:font typeface="Averag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Introduce our roles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88372bb5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88372bb5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88372bb5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88372bb5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GB" sz="1800">
                <a:solidFill>
                  <a:schemeClr val="accent3"/>
                </a:solidFill>
                <a:latin typeface="Average"/>
                <a:ea typeface="Average"/>
                <a:cs typeface="Average"/>
                <a:sym typeface="Average"/>
              </a:rPr>
              <a:t>The user should be able to connect and authenticate multiple accounts from each platform supported and view their feeds chronologically in a standardised format, which by default will display both text and an image, however the user will be able to refine their experience by selecting between UI’s or altering the time period from which posts are shown.</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Clr>
                <a:srgbClr val="000000"/>
              </a:buClr>
              <a:buSzPts val="1100"/>
              <a:buFont typeface="Arial"/>
              <a:buNone/>
            </a:pPr>
            <a:r>
              <a:rPr lang="en-GB" sz="1800">
                <a:solidFill>
                  <a:schemeClr val="accent3"/>
                </a:solidFill>
                <a:latin typeface="Average"/>
                <a:ea typeface="Average"/>
                <a:cs typeface="Average"/>
                <a:sym typeface="Average"/>
              </a:rPr>
              <a:t>To achieve this, we must build a plugin functionality for each social network or find any native functionality and implement this through Cordova. </a:t>
            </a:r>
            <a:endParaRPr sz="1800">
              <a:solidFill>
                <a:schemeClr val="accent3"/>
              </a:solidFill>
              <a:latin typeface="Average"/>
              <a:ea typeface="Average"/>
              <a:cs typeface="Average"/>
              <a:sym typeface="Average"/>
            </a:endParaRPr>
          </a:p>
          <a:p>
            <a:pPr indent="0" lvl="0" marL="0" rtl="0" algn="l">
              <a:spcBef>
                <a:spcPts val="1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88372bb59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88372bb59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88372bb59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88372bb59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Tiff</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9c1e544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9c1e544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88372bb59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8372bb59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88372bb5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88372bb5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jkth7Bw_gXM"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Team Unified</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Collate My Social Feed (Digilabs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By Kasim, Zain, Tiffany, Keir, Dominik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5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project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 title of our project is ‘Collate My Social Feed</a:t>
            </a:r>
            <a:r>
              <a:rPr lang="en-GB" sz="1400"/>
              <a:t>’.</a:t>
            </a:r>
            <a:endParaRPr sz="1400"/>
          </a:p>
          <a:p>
            <a:pPr indent="0" lvl="0" marL="0" rtl="0" algn="l">
              <a:spcBef>
                <a:spcPts val="1600"/>
              </a:spcBef>
              <a:spcAft>
                <a:spcPts val="0"/>
              </a:spcAft>
              <a:buNone/>
            </a:pPr>
            <a:r>
              <a:rPr lang="en-GB" sz="1400"/>
              <a:t>Our main objective is to work with our live client to create a hybrid-native mobile application that will fetch a users social media entries from multiple supported networks and display them in a unified feed.</a:t>
            </a:r>
            <a:endParaRPr sz="1400"/>
          </a:p>
          <a:p>
            <a:pPr indent="0" lvl="0" marL="0" rtl="0" algn="l">
              <a:spcBef>
                <a:spcPts val="1600"/>
              </a:spcBef>
              <a:spcAft>
                <a:spcPts val="0"/>
              </a:spcAft>
              <a:buClr>
                <a:srgbClr val="000000"/>
              </a:buClr>
              <a:buSzPts val="1100"/>
              <a:buFont typeface="Arial"/>
              <a:buNone/>
            </a:pPr>
            <a:r>
              <a:rPr lang="en-GB" sz="1400"/>
              <a:t>Using this app users can use one application to view their social feed in a clean and simple way rather than switching between multiple apps to find their daily social feed.</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O</a:t>
            </a:r>
            <a:r>
              <a:rPr lang="en-GB"/>
              <a:t>ur interpretation of the brief </a:t>
            </a:r>
            <a:endParaRPr/>
          </a:p>
        </p:txBody>
      </p:sp>
      <p:sp>
        <p:nvSpPr>
          <p:cNvPr id="147" name="Google Shape;147;p15"/>
          <p:cNvSpPr txBox="1"/>
          <p:nvPr>
            <p:ph idx="1" type="body"/>
          </p:nvPr>
        </p:nvSpPr>
        <p:spPr>
          <a:xfrm>
            <a:off x="311700" y="1307850"/>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The user should be able to connect/authenticate multiple accounts from each platform supported and view their feeds chronologically in a standardised format.</a:t>
            </a:r>
            <a:endParaRPr sz="1200"/>
          </a:p>
          <a:p>
            <a:pPr indent="0" lvl="0" marL="0" rtl="0" algn="l">
              <a:lnSpc>
                <a:spcPct val="115000"/>
              </a:lnSpc>
              <a:spcBef>
                <a:spcPts val="1600"/>
              </a:spcBef>
              <a:spcAft>
                <a:spcPts val="0"/>
              </a:spcAft>
              <a:buNone/>
            </a:pPr>
            <a:r>
              <a:rPr lang="en-GB" sz="1200"/>
              <a:t>By default the app will display both text along with an image (alt if no image is found in that post), however the user will be able to further refine their expe</a:t>
            </a:r>
            <a:r>
              <a:rPr lang="en-GB" sz="1200"/>
              <a:t>rience by:</a:t>
            </a:r>
            <a:endParaRPr sz="1200"/>
          </a:p>
          <a:p>
            <a:pPr indent="-304800" lvl="0" marL="457200" rtl="0" algn="l">
              <a:lnSpc>
                <a:spcPct val="150000"/>
              </a:lnSpc>
              <a:spcBef>
                <a:spcPts val="1600"/>
              </a:spcBef>
              <a:spcAft>
                <a:spcPts val="0"/>
              </a:spcAft>
              <a:buSzPts val="1200"/>
              <a:buChar char="●"/>
            </a:pPr>
            <a:r>
              <a:rPr lang="en-GB" sz="1200"/>
              <a:t>Selecting between what networks are shown in the feed</a:t>
            </a:r>
            <a:endParaRPr sz="1200"/>
          </a:p>
          <a:p>
            <a:pPr indent="-304800" lvl="0" marL="457200" rtl="0" algn="l">
              <a:lnSpc>
                <a:spcPct val="150000"/>
              </a:lnSpc>
              <a:spcBef>
                <a:spcPts val="0"/>
              </a:spcBef>
              <a:spcAft>
                <a:spcPts val="0"/>
              </a:spcAft>
              <a:buSzPts val="1200"/>
              <a:buChar char="●"/>
            </a:pPr>
            <a:r>
              <a:rPr lang="en-GB" sz="1200"/>
              <a:t>Search for a keyword to base the content of the feed on</a:t>
            </a:r>
            <a:endParaRPr sz="1200"/>
          </a:p>
          <a:p>
            <a:pPr indent="-304800" lvl="0" marL="457200" rtl="0" algn="l">
              <a:lnSpc>
                <a:spcPct val="150000"/>
              </a:lnSpc>
              <a:spcBef>
                <a:spcPts val="0"/>
              </a:spcBef>
              <a:spcAft>
                <a:spcPts val="0"/>
              </a:spcAft>
              <a:buSzPts val="1200"/>
              <a:buChar char="●"/>
            </a:pPr>
            <a:r>
              <a:rPr lang="en-GB" sz="1200"/>
              <a:t>Specific time period from which posts are shown</a:t>
            </a:r>
            <a:endParaRPr sz="1200"/>
          </a:p>
          <a:p>
            <a:pPr indent="-304800" lvl="0" marL="457200" rtl="0" algn="l">
              <a:lnSpc>
                <a:spcPct val="150000"/>
              </a:lnSpc>
              <a:spcBef>
                <a:spcPts val="0"/>
              </a:spcBef>
              <a:spcAft>
                <a:spcPts val="0"/>
              </a:spcAft>
              <a:buSzPts val="1200"/>
              <a:buChar char="●"/>
            </a:pPr>
            <a:r>
              <a:rPr lang="en-GB" sz="1200"/>
              <a:t>User can click on </a:t>
            </a:r>
            <a:r>
              <a:rPr lang="en-GB" sz="1200"/>
              <a:t>each post</a:t>
            </a:r>
            <a:r>
              <a:rPr lang="en-GB" sz="1200"/>
              <a:t> and it will open within the web browser on the social networks site </a:t>
            </a:r>
            <a:r>
              <a:rPr lang="en-GB" sz="1200"/>
              <a:t>allowing for commenting, liking and sharing etc.</a:t>
            </a:r>
            <a:endParaRPr sz="1200"/>
          </a:p>
          <a:p>
            <a:pPr indent="0" lvl="0" marL="457200" rtl="0" algn="l">
              <a:lnSpc>
                <a:spcPct val="115000"/>
              </a:lnSpc>
              <a:spcBef>
                <a:spcPts val="1600"/>
              </a:spcBef>
              <a:spcAft>
                <a:spcPts val="1600"/>
              </a:spcAft>
              <a:buNone/>
            </a:pPr>
            <a:r>
              <a:rPr lang="en-GB" sz="1200"/>
              <a:t>To achieve this, we must build plugin functionality for one social network and build on that to add additional </a:t>
            </a:r>
            <a:r>
              <a:rPr lang="en-GB" sz="1200"/>
              <a:t>enhancements</a:t>
            </a:r>
            <a:r>
              <a:rPr lang="en-GB" sz="1200"/>
              <a:t> / features to other providers we support or find any native functionality and implement this through the frameworks we are going to be using.</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GB"/>
              <a:t>What are we going to do to solve the problem, and when?</a:t>
            </a:r>
            <a:endParaRPr/>
          </a:p>
          <a:p>
            <a:pPr indent="0" lvl="0" marL="0" rtl="0" algn="l">
              <a:spcBef>
                <a:spcPts val="20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Planning, Designing, </a:t>
            </a:r>
            <a:r>
              <a:rPr lang="en-GB" sz="1400"/>
              <a:t>Investigating</a:t>
            </a:r>
            <a:r>
              <a:rPr lang="en-GB" sz="1400"/>
              <a:t> , Implementing.</a:t>
            </a:r>
            <a:endParaRPr sz="1400"/>
          </a:p>
          <a:p>
            <a:pPr indent="0" lvl="0" marL="0" rtl="0" algn="l">
              <a:spcBef>
                <a:spcPts val="1600"/>
              </a:spcBef>
              <a:spcAft>
                <a:spcPts val="0"/>
              </a:spcAft>
              <a:buNone/>
            </a:pPr>
            <a:r>
              <a:rPr lang="en-GB" sz="1400"/>
              <a:t>To create a working application we need to take into consideration that this is a big project and we don’t have a huge amount of time to do it (time </a:t>
            </a:r>
            <a:r>
              <a:rPr lang="en-GB" sz="1400"/>
              <a:t>constrained</a:t>
            </a:r>
            <a:r>
              <a:rPr lang="en-GB" sz="1400"/>
              <a:t>) so we need to layout the project in an </a:t>
            </a:r>
            <a:r>
              <a:rPr lang="en-GB" sz="1400"/>
              <a:t>appropriate</a:t>
            </a:r>
            <a:r>
              <a:rPr lang="en-GB" sz="1400"/>
              <a:t> </a:t>
            </a:r>
            <a:r>
              <a:rPr lang="en-GB" sz="1400"/>
              <a:t>manner</a:t>
            </a:r>
            <a:r>
              <a:rPr lang="en-GB" sz="1400"/>
              <a:t> to minimise problems that could occur within the project’s life-cycle that are too late to fix.</a:t>
            </a:r>
            <a:endParaRPr sz="1400"/>
          </a:p>
          <a:p>
            <a:pPr indent="0" lvl="0" marL="0" rtl="0" algn="l">
              <a:spcBef>
                <a:spcPts val="1600"/>
              </a:spcBef>
              <a:spcAft>
                <a:spcPts val="0"/>
              </a:spcAft>
              <a:buNone/>
            </a:pPr>
            <a:r>
              <a:rPr lang="en-GB" sz="1400"/>
              <a:t>Delegate</a:t>
            </a:r>
            <a:r>
              <a:rPr lang="en-GB" sz="1400"/>
              <a:t> workload </a:t>
            </a:r>
            <a:r>
              <a:rPr lang="en-GB" sz="1400"/>
              <a:t>across</a:t>
            </a:r>
            <a:r>
              <a:rPr lang="en-GB" sz="1400"/>
              <a:t> the group, having deadlines where things are done by so we can keep the project on </a:t>
            </a:r>
            <a:r>
              <a:rPr lang="en-GB" sz="1400"/>
              <a:t>schedule while moving towards the end goal of a finished project.</a:t>
            </a:r>
            <a:endParaRPr sz="1400"/>
          </a:p>
          <a:p>
            <a:pPr indent="0" lvl="0" marL="0" rtl="0" algn="l">
              <a:spcBef>
                <a:spcPts val="1600"/>
              </a:spcBef>
              <a:spcAft>
                <a:spcPts val="1600"/>
              </a:spcAft>
              <a:buNone/>
            </a:pPr>
            <a:r>
              <a:rPr lang="en-GB" sz="1400"/>
              <a:t>That in the end we can present to the client a working and functional product that meets all their wants and needs.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311700" y="243575"/>
            <a:ext cx="8520600" cy="1249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GB"/>
              <a:t>What will we need to learn to put our plans into action, and how?</a:t>
            </a:r>
            <a:endParaRPr/>
          </a:p>
          <a:p>
            <a:pPr indent="0" lvl="0" marL="0" rtl="0" algn="ctr">
              <a:spcBef>
                <a:spcPts val="200"/>
              </a:spcBef>
              <a:spcAft>
                <a:spcPts val="0"/>
              </a:spcAft>
              <a:buNone/>
            </a:pPr>
            <a:r>
              <a:t/>
            </a:r>
            <a:endParaRPr/>
          </a:p>
        </p:txBody>
      </p:sp>
      <p:sp>
        <p:nvSpPr>
          <p:cNvPr id="159" name="Google Shape;159;p17"/>
          <p:cNvSpPr txBox="1"/>
          <p:nvPr>
            <p:ph idx="1" type="body"/>
          </p:nvPr>
        </p:nvSpPr>
        <p:spPr>
          <a:xfrm>
            <a:off x="311700" y="1435700"/>
            <a:ext cx="8520600" cy="336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t>In order to put our plans into action we need to research what sort of software we would need to use in order to create our collated social media app. </a:t>
            </a:r>
            <a:endParaRPr sz="1200"/>
          </a:p>
          <a:p>
            <a:pPr indent="0" lvl="0" marL="0" rtl="0" algn="l">
              <a:lnSpc>
                <a:spcPct val="115000"/>
              </a:lnSpc>
              <a:spcBef>
                <a:spcPts val="800"/>
              </a:spcBef>
              <a:spcAft>
                <a:spcPts val="0"/>
              </a:spcAft>
              <a:buNone/>
            </a:pPr>
            <a:r>
              <a:rPr lang="en-GB" sz="1200"/>
              <a:t>First of all we need to decide on a </a:t>
            </a:r>
            <a:r>
              <a:rPr lang="en-GB" sz="1200"/>
              <a:t>3</a:t>
            </a:r>
            <a:r>
              <a:rPr baseline="30000" lang="en-GB" sz="1200"/>
              <a:t>rd</a:t>
            </a:r>
            <a:r>
              <a:rPr lang="en-GB" sz="1200"/>
              <a:t> party</a:t>
            </a:r>
            <a:r>
              <a:rPr lang="en-GB" sz="1200"/>
              <a:t> cordova plugin that handles the problem with connecting and retrieving data from a</a:t>
            </a:r>
            <a:r>
              <a:rPr lang="en-GB" sz="1200"/>
              <a:t> </a:t>
            </a:r>
            <a:r>
              <a:rPr lang="en-GB" sz="1200"/>
              <a:t>social network provider. Ng-Cordova-Oauth solves this problem, while it did support all the social networks we wished to add, it has since been blocked by some some providers (Google) and doesn’t work with others anymore (Twitter). </a:t>
            </a:r>
            <a:endParaRPr sz="1200"/>
          </a:p>
          <a:p>
            <a:pPr indent="0" lvl="0" marL="0" rtl="0" algn="l">
              <a:lnSpc>
                <a:spcPct val="115000"/>
              </a:lnSpc>
              <a:spcBef>
                <a:spcPts val="800"/>
              </a:spcBef>
              <a:spcAft>
                <a:spcPts val="0"/>
              </a:spcAft>
              <a:buNone/>
            </a:pPr>
            <a:r>
              <a:rPr lang="en-GB" sz="1200"/>
              <a:t>Reddit, Instagram, Facebook and LinkedIn are the only supported platforms for now.</a:t>
            </a:r>
            <a:endParaRPr sz="1200"/>
          </a:p>
          <a:p>
            <a:pPr indent="0" lvl="0" marL="0" rtl="0" algn="l">
              <a:lnSpc>
                <a:spcPct val="115000"/>
              </a:lnSpc>
              <a:spcBef>
                <a:spcPts val="800"/>
              </a:spcBef>
              <a:spcAft>
                <a:spcPts val="0"/>
              </a:spcAft>
              <a:buNone/>
            </a:pPr>
            <a:r>
              <a:rPr lang="en-GB" sz="1200"/>
              <a:t>In addition, we will be using cross platform technologies such as Ionic v1, angular.js and Cordova native plugins this will allow us to create our app using HTML, CSS and JS and then converting to a native application using the platforms native SDK. </a:t>
            </a:r>
            <a:endParaRPr sz="1200"/>
          </a:p>
          <a:p>
            <a:pPr indent="0" lvl="0" marL="0" rtl="0" algn="l">
              <a:lnSpc>
                <a:spcPct val="115000"/>
              </a:lnSpc>
              <a:spcBef>
                <a:spcPts val="800"/>
              </a:spcBef>
              <a:spcAft>
                <a:spcPts val="800"/>
              </a:spcAft>
              <a:buNone/>
            </a:pPr>
            <a:r>
              <a:rPr lang="en-GB" sz="1200"/>
              <a:t>We will be using frameworks that some of us may have never used before, even though we may be proficient in HTML, CSS and JS.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Wireframe Prototype</a:t>
            </a:r>
            <a:endParaRPr/>
          </a:p>
        </p:txBody>
      </p:sp>
      <p:pic>
        <p:nvPicPr>
          <p:cNvPr id="165" name="Google Shape;165;p18" title="Team Unified">
            <a:hlinkClick r:id="rId3"/>
          </p:cNvPr>
          <p:cNvPicPr preferRelativeResize="0"/>
          <p:nvPr/>
        </p:nvPicPr>
        <p:blipFill>
          <a:blip r:embed="rId4">
            <a:alphaModFix/>
          </a:blip>
          <a:stretch>
            <a:fillRect/>
          </a:stretch>
        </p:blipFill>
        <p:spPr>
          <a:xfrm>
            <a:off x="1297500" y="1567550"/>
            <a:ext cx="3881609"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What could go wrong?</a:t>
            </a:r>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311700" y="1347250"/>
            <a:ext cx="4260300" cy="332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t>Things we can control </a:t>
            </a:r>
            <a:endParaRPr/>
          </a:p>
          <a:p>
            <a:pPr indent="-304800" lvl="0" marL="457200" rtl="0" algn="l">
              <a:lnSpc>
                <a:spcPct val="150000"/>
              </a:lnSpc>
              <a:spcBef>
                <a:spcPts val="1600"/>
              </a:spcBef>
              <a:spcAft>
                <a:spcPts val="0"/>
              </a:spcAft>
              <a:buSzPts val="1200"/>
              <a:buChar char="●"/>
            </a:pPr>
            <a:r>
              <a:rPr lang="en-GB" sz="1200"/>
              <a:t>Running out of time (Budget)</a:t>
            </a:r>
            <a:endParaRPr sz="1200"/>
          </a:p>
          <a:p>
            <a:pPr indent="-304800" lvl="0" marL="457200" rtl="0" algn="l">
              <a:lnSpc>
                <a:spcPct val="150000"/>
              </a:lnSpc>
              <a:spcBef>
                <a:spcPts val="0"/>
              </a:spcBef>
              <a:spcAft>
                <a:spcPts val="0"/>
              </a:spcAft>
              <a:buSzPts val="1200"/>
              <a:buChar char="●"/>
            </a:pPr>
            <a:r>
              <a:rPr lang="en-GB" sz="1200"/>
              <a:t>Poor planning</a:t>
            </a:r>
            <a:endParaRPr sz="1200"/>
          </a:p>
          <a:p>
            <a:pPr indent="-304800" lvl="0" marL="457200" rtl="0" algn="l">
              <a:lnSpc>
                <a:spcPct val="150000"/>
              </a:lnSpc>
              <a:spcBef>
                <a:spcPts val="0"/>
              </a:spcBef>
              <a:spcAft>
                <a:spcPts val="0"/>
              </a:spcAft>
              <a:buSzPts val="1200"/>
              <a:buChar char="●"/>
            </a:pPr>
            <a:r>
              <a:rPr lang="en-GB" sz="1200"/>
              <a:t>Unclear Goals / Objectives </a:t>
            </a:r>
            <a:endParaRPr sz="1200"/>
          </a:p>
          <a:p>
            <a:pPr indent="-304800" lvl="0" marL="457200" rtl="0" algn="l">
              <a:lnSpc>
                <a:spcPct val="150000"/>
              </a:lnSpc>
              <a:spcBef>
                <a:spcPts val="0"/>
              </a:spcBef>
              <a:spcAft>
                <a:spcPts val="0"/>
              </a:spcAft>
              <a:buSzPts val="1200"/>
              <a:buChar char="●"/>
            </a:pPr>
            <a:r>
              <a:rPr lang="en-GB" sz="1200"/>
              <a:t>Uneven </a:t>
            </a:r>
            <a:r>
              <a:rPr lang="en-GB" sz="1200"/>
              <a:t>distribution</a:t>
            </a:r>
            <a:r>
              <a:rPr lang="en-GB" sz="1200"/>
              <a:t> of work between group members </a:t>
            </a:r>
            <a:endParaRPr sz="1200"/>
          </a:p>
          <a:p>
            <a:pPr indent="-304800" lvl="0" marL="457200" rtl="0" algn="l">
              <a:lnSpc>
                <a:spcPct val="150000"/>
              </a:lnSpc>
              <a:spcBef>
                <a:spcPts val="0"/>
              </a:spcBef>
              <a:spcAft>
                <a:spcPts val="0"/>
              </a:spcAft>
              <a:buSzPts val="1200"/>
              <a:buChar char="●"/>
            </a:pPr>
            <a:r>
              <a:rPr lang="en-GB" sz="1200"/>
              <a:t>Use of new technologies</a:t>
            </a:r>
            <a:endParaRPr sz="1200"/>
          </a:p>
          <a:p>
            <a:pPr indent="-304800" lvl="0" marL="457200" rtl="0" algn="l">
              <a:lnSpc>
                <a:spcPct val="150000"/>
              </a:lnSpc>
              <a:spcBef>
                <a:spcPts val="0"/>
              </a:spcBef>
              <a:spcAft>
                <a:spcPts val="0"/>
              </a:spcAft>
              <a:buSzPts val="1200"/>
              <a:buChar char="●"/>
            </a:pPr>
            <a:r>
              <a:rPr lang="en-GB" sz="1200"/>
              <a:t>Poor Communication </a:t>
            </a:r>
            <a:r>
              <a:rPr lang="en-GB" sz="1200"/>
              <a:t> (between team and client, or just within the group)</a:t>
            </a:r>
            <a:endParaRPr sz="1200"/>
          </a:p>
          <a:p>
            <a:pPr indent="0" lvl="0" marL="0" rtl="0" algn="l">
              <a:lnSpc>
                <a:spcPct val="150000"/>
              </a:lnSpc>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
        <p:nvSpPr>
          <p:cNvPr id="172" name="Google Shape;172;p19"/>
          <p:cNvSpPr txBox="1"/>
          <p:nvPr>
            <p:ph idx="1" type="body"/>
          </p:nvPr>
        </p:nvSpPr>
        <p:spPr>
          <a:xfrm>
            <a:off x="4572000" y="1307850"/>
            <a:ext cx="4260300" cy="332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Things we can’t control </a:t>
            </a:r>
            <a:endParaRPr/>
          </a:p>
          <a:p>
            <a:pPr indent="0" lvl="0" marL="457200" rtl="0" algn="l">
              <a:lnSpc>
                <a:spcPct val="150000"/>
              </a:lnSpc>
              <a:spcBef>
                <a:spcPts val="0"/>
              </a:spcBef>
              <a:spcAft>
                <a:spcPts val="0"/>
              </a:spcAft>
              <a:buNone/>
            </a:pPr>
            <a:r>
              <a:t/>
            </a:r>
            <a:endParaRPr/>
          </a:p>
          <a:p>
            <a:pPr indent="-304800" lvl="0" marL="457200" rtl="0" algn="l">
              <a:lnSpc>
                <a:spcPct val="150000"/>
              </a:lnSpc>
              <a:spcBef>
                <a:spcPts val="0"/>
              </a:spcBef>
              <a:spcAft>
                <a:spcPts val="0"/>
              </a:spcAft>
              <a:buSzPts val="1200"/>
              <a:buChar char="●"/>
            </a:pPr>
            <a:r>
              <a:rPr lang="en-GB" sz="1200"/>
              <a:t>Cordova-Oauth plugin support (</a:t>
            </a:r>
            <a:r>
              <a:rPr lang="en-GB" sz="1200"/>
              <a:t>Outdated Plugins)</a:t>
            </a:r>
            <a:r>
              <a:rPr lang="en-GB" sz="1200"/>
              <a:t> </a:t>
            </a:r>
            <a:endParaRPr sz="1200"/>
          </a:p>
          <a:p>
            <a:pPr indent="-304800" lvl="0" marL="457200" rtl="0" algn="l">
              <a:lnSpc>
                <a:spcPct val="150000"/>
              </a:lnSpc>
              <a:spcBef>
                <a:spcPts val="0"/>
              </a:spcBef>
              <a:spcAft>
                <a:spcPts val="0"/>
              </a:spcAft>
              <a:buSzPts val="1200"/>
              <a:buChar char="●"/>
            </a:pPr>
            <a:r>
              <a:rPr lang="en-GB" sz="1200"/>
              <a:t>Unplanned absences</a:t>
            </a:r>
            <a:endParaRPr sz="1200"/>
          </a:p>
          <a:p>
            <a:pPr indent="-304800" lvl="0" marL="457200" rtl="0" algn="l">
              <a:lnSpc>
                <a:spcPct val="150000"/>
              </a:lnSpc>
              <a:spcBef>
                <a:spcPts val="0"/>
              </a:spcBef>
              <a:spcAft>
                <a:spcPts val="0"/>
              </a:spcAft>
              <a:buSzPts val="1200"/>
              <a:buChar char="●"/>
            </a:pPr>
            <a:r>
              <a:rPr lang="en-GB" sz="1200"/>
              <a:t>Personal issues</a:t>
            </a:r>
            <a:endParaRPr sz="1200"/>
          </a:p>
          <a:p>
            <a:pPr indent="-304800" lvl="0" marL="457200" rtl="0" algn="l">
              <a:lnSpc>
                <a:spcPct val="150000"/>
              </a:lnSpc>
              <a:spcBef>
                <a:spcPts val="0"/>
              </a:spcBef>
              <a:spcAft>
                <a:spcPts val="0"/>
              </a:spcAft>
              <a:buSzPts val="1200"/>
              <a:buChar char="●"/>
            </a:pPr>
            <a:r>
              <a:rPr lang="en-GB" sz="1200"/>
              <a:t>What information we can pull all of the different supported API’s </a:t>
            </a:r>
            <a:endParaRPr sz="1200"/>
          </a:p>
          <a:p>
            <a:pPr indent="-304800" lvl="0" marL="457200" rtl="0" algn="l">
              <a:lnSpc>
                <a:spcPct val="150000"/>
              </a:lnSpc>
              <a:spcBef>
                <a:spcPts val="0"/>
              </a:spcBef>
              <a:spcAft>
                <a:spcPts val="0"/>
              </a:spcAft>
              <a:buSzPts val="1200"/>
              <a:buChar char="●"/>
            </a:pPr>
            <a:r>
              <a:rPr lang="en-GB" sz="1200"/>
              <a:t>Computer Problems </a:t>
            </a:r>
            <a:endParaRPr sz="1200"/>
          </a:p>
          <a:p>
            <a:pPr indent="0" lvl="0" marL="0" rtl="0" algn="l">
              <a:lnSpc>
                <a:spcPct val="100000"/>
              </a:lnSpc>
              <a:spcBef>
                <a:spcPts val="1600"/>
              </a:spcBef>
              <a:spcAft>
                <a:spcPts val="0"/>
              </a:spcAft>
              <a:buClr>
                <a:srgbClr val="000000"/>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Summary</a:t>
            </a:r>
            <a:r>
              <a:rPr lang="en-GB"/>
              <a:t> </a:t>
            </a:r>
            <a:endParaRPr/>
          </a:p>
        </p:txBody>
      </p:sp>
      <p:sp>
        <p:nvSpPr>
          <p:cNvPr id="178" name="Google Shape;178;p20"/>
          <p:cNvSpPr txBox="1"/>
          <p:nvPr>
            <p:ph idx="1" type="body"/>
          </p:nvPr>
        </p:nvSpPr>
        <p:spPr>
          <a:xfrm>
            <a:off x="1297500" y="1069775"/>
            <a:ext cx="70389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400"/>
              <a:t>We have been asked to create a hybrid-native app which fills the void between having multiple apps and combines that into one simple app, it will allow for authentication with multiple platforms and accounts from the same provider </a:t>
            </a:r>
            <a:r>
              <a:rPr lang="en-GB" sz="1400"/>
              <a:t>(using frameworks such as angularjs, ionic v1 and cordova native plugins).</a:t>
            </a:r>
            <a:endParaRPr sz="1400"/>
          </a:p>
          <a:p>
            <a:pPr indent="0" lvl="0" marL="0" rtl="0" algn="l">
              <a:lnSpc>
                <a:spcPct val="115000"/>
              </a:lnSpc>
              <a:spcBef>
                <a:spcPts val="1600"/>
              </a:spcBef>
              <a:spcAft>
                <a:spcPts val="0"/>
              </a:spcAft>
              <a:buNone/>
            </a:pPr>
            <a:r>
              <a:rPr lang="en-GB" sz="1400"/>
              <a:t>Displaying them in one unified feed within customizable options such as hiding and showing certain social networks on demand, searching for a specific keyword which in turn pulls </a:t>
            </a:r>
            <a:r>
              <a:rPr lang="en-GB" sz="1400"/>
              <a:t>necessary</a:t>
            </a:r>
            <a:r>
              <a:rPr lang="en-GB" sz="1400"/>
              <a:t> data matching the keyword, UI theming. If the user wishes to comment or do anything else they can click the post and it will take them to that post within the web browser.</a:t>
            </a:r>
            <a:endParaRPr sz="1400"/>
          </a:p>
          <a:p>
            <a:pPr indent="0" lvl="0" marL="0" rtl="0" algn="l">
              <a:lnSpc>
                <a:spcPct val="115000"/>
              </a:lnSpc>
              <a:spcBef>
                <a:spcPts val="1600"/>
              </a:spcBef>
              <a:spcAft>
                <a:spcPts val="0"/>
              </a:spcAft>
              <a:buNone/>
            </a:pPr>
            <a:r>
              <a:t/>
            </a:r>
            <a:endParaRPr sz="1400"/>
          </a:p>
          <a:p>
            <a:pPr indent="0" lvl="0" marL="0" rtl="0" algn="l">
              <a:lnSpc>
                <a:spcPct val="115000"/>
              </a:lnSpc>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