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/>
    <p:restoredTop sz="94680"/>
  </p:normalViewPr>
  <p:slideViewPr>
    <p:cSldViewPr snapToGrid="0" snapToObjects="1">
      <p:cViewPr>
        <p:scale>
          <a:sx n="95" d="100"/>
          <a:sy n="95" d="100"/>
        </p:scale>
        <p:origin x="-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753F-A3E7-0E49-A197-1B672D42D052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DEA3-2B30-2443-93A1-85C94A47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" y="432487"/>
            <a:ext cx="3373394" cy="599714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97225" y="1895520"/>
            <a:ext cx="1367481" cy="13674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951467" y="3583460"/>
            <a:ext cx="2458995" cy="4827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Title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35" y="432487"/>
            <a:ext cx="481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ICON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ICON v1 will be a static white image with a transparent 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ICON v2 will be a series of layered transparent .</a:t>
            </a:r>
            <a:r>
              <a:rPr lang="en-US" dirty="0" err="1" smtClean="0"/>
              <a:t>pngs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ICON v3 will animate the layers of transparent .</a:t>
            </a:r>
            <a:r>
              <a:rPr lang="en-US" dirty="0" err="1" smtClean="0"/>
              <a:t>pngs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TITLE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TITLE v1 will be a static whit image with a transparent 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TITLE v2 will animate the positioning/fading of the transparent 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944" y="445934"/>
            <a:ext cx="3373394" cy="599714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83896" y="1225227"/>
            <a:ext cx="1367481" cy="13674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ICON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938137" y="2965886"/>
            <a:ext cx="2458995" cy="4827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Text input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38138" y="3596907"/>
            <a:ext cx="2458995" cy="4868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Button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2035" y="432487"/>
            <a:ext cx="4814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Login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ICON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ICON v1 will be a static white image with a transparent .</a:t>
            </a:r>
            <a:r>
              <a:rPr lang="en-US" dirty="0" err="1" smtClean="0"/>
              <a:t>png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ICON v2 will slide the icon from its LOAD SCREEN position, up to the LOGIN SCREEN position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TEXT INPUT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TINPUT v1 will be a static white input box with black text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TINPUT v2 will be a semitransparent box with white text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BUTTON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BUTTON v1 will be a white button with black text</a:t>
            </a:r>
          </a:p>
        </p:txBody>
      </p:sp>
    </p:spTree>
    <p:extLst>
      <p:ext uri="{BB962C8B-B14F-4D97-AF65-F5344CB8AC3E}">
        <p14:creationId xmlns:p14="http://schemas.microsoft.com/office/powerpoint/2010/main" val="4736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" y="432487"/>
            <a:ext cx="3373394" cy="599714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05448" y="1385076"/>
            <a:ext cx="1216445" cy="5352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$####.##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793376" y="1385076"/>
            <a:ext cx="1550628" cy="3448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####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793376" y="1783018"/>
            <a:ext cx="1550628" cy="144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Account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405448" y="1992132"/>
            <a:ext cx="1216446" cy="5352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$####.##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793376" y="1992132"/>
            <a:ext cx="1550628" cy="3448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####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793376" y="2390074"/>
            <a:ext cx="1550628" cy="144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Account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2405448" y="2613018"/>
            <a:ext cx="1219794" cy="5352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$####.##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796724" y="2613018"/>
            <a:ext cx="1550628" cy="3448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####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96724" y="3010960"/>
            <a:ext cx="1550628" cy="1449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Account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1568690" y="672764"/>
            <a:ext cx="1255212" cy="3659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08335" y="766925"/>
            <a:ext cx="217157" cy="152292"/>
            <a:chOff x="996961" y="-59714"/>
            <a:chExt cx="316448" cy="221923"/>
          </a:xfrm>
          <a:solidFill>
            <a:schemeClr val="tx1"/>
          </a:solidFill>
        </p:grpSpPr>
        <p:sp>
          <p:nvSpPr>
            <p:cNvPr id="38" name="Rectangle 37"/>
            <p:cNvSpPr/>
            <p:nvPr/>
          </p:nvSpPr>
          <p:spPr>
            <a:xfrm>
              <a:off x="996961" y="-59714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6961" y="28388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6961" y="116490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493447" y="1110033"/>
            <a:ext cx="337421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0922" y="4483575"/>
            <a:ext cx="337674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07925" y="3519252"/>
            <a:ext cx="337674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90922" y="5459506"/>
            <a:ext cx="337674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595584" y="3540412"/>
            <a:ext cx="0" cy="29026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714438" y="3540412"/>
            <a:ext cx="0" cy="29026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82035" y="432487"/>
            <a:ext cx="48140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MAIN MENU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TITLE BAR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TB v1 will be a white bar with a hamburger menu icon on the left and centered black title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ACCOUNTS LIST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AL  v1 will be a static set of 3 account summary boxes.  </a:t>
            </a:r>
            <a:r>
              <a:rPr lang="en-US" dirty="0" err="1" smtClean="0"/>
              <a:t>Topleft</a:t>
            </a:r>
            <a:r>
              <a:rPr lang="en-US" dirty="0" smtClean="0"/>
              <a:t> is the last 4 of the account number.</a:t>
            </a:r>
            <a:r>
              <a:rPr lang="en-US" dirty="0"/>
              <a:t> </a:t>
            </a:r>
            <a:r>
              <a:rPr lang="en-US" dirty="0" smtClean="0"/>
              <a:t>Beneath that is the account name. Right justified is the dollar amount in the account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AL v2 will be a static list of 7 accounts with a </a:t>
            </a:r>
            <a:r>
              <a:rPr lang="en-US" dirty="0" err="1" smtClean="0"/>
              <a:t>draggable</a:t>
            </a:r>
            <a:r>
              <a:rPr lang="en-US" dirty="0" smtClean="0"/>
              <a:t> view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AL v3 will generate the list from a flexible standard input (</a:t>
            </a:r>
            <a:r>
              <a:rPr lang="en-US" dirty="0" err="1" smtClean="0"/>
              <a:t>json</a:t>
            </a:r>
            <a:r>
              <a:rPr lang="en-US" dirty="0" smtClean="0"/>
              <a:t>?)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GRID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GRID v1 is 9 distinct boxes with an text name of the function.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GRID v2 is 9 distinct boxes with icons and text names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GRID v3 inverts colors on touch.</a:t>
            </a:r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1484545" y="4843923"/>
            <a:ext cx="1255212" cy="36595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GRID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0922" y="432487"/>
            <a:ext cx="3373394" cy="599714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3427373" y="5467218"/>
            <a:ext cx="436943" cy="97012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427373" y="3526964"/>
            <a:ext cx="436943" cy="97012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3727302" y="1392788"/>
            <a:ext cx="137014" cy="3227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3727302" y="1732209"/>
            <a:ext cx="137014" cy="19579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727302" y="1999844"/>
            <a:ext cx="137014" cy="3227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727302" y="2339265"/>
            <a:ext cx="137014" cy="19579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3730650" y="2620730"/>
            <a:ext cx="137014" cy="3227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3730650" y="2960151"/>
            <a:ext cx="137014" cy="19579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42261" y="774637"/>
            <a:ext cx="217157" cy="152292"/>
            <a:chOff x="996961" y="-59714"/>
            <a:chExt cx="316448" cy="221923"/>
          </a:xfrm>
          <a:solidFill>
            <a:schemeClr val="tx1"/>
          </a:solidFill>
        </p:grpSpPr>
        <p:sp>
          <p:nvSpPr>
            <p:cNvPr id="65" name="Rectangle 64"/>
            <p:cNvSpPr/>
            <p:nvPr/>
          </p:nvSpPr>
          <p:spPr>
            <a:xfrm>
              <a:off x="996961" y="-59714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961" y="28388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6961" y="116490"/>
              <a:ext cx="31644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>
            <a:spLocks noChangeAspect="1"/>
          </p:cNvSpPr>
          <p:nvPr/>
        </p:nvSpPr>
        <p:spPr>
          <a:xfrm>
            <a:off x="1090494" y="729771"/>
            <a:ext cx="1658717" cy="3659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611179" y="1970506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608384" y="2399368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608384" y="2828230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605589" y="3257092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608384" y="3685954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605589" y="4114816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608384" y="4543678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605589" y="4972537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Admin Menu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605589" y="5820746"/>
            <a:ext cx="2702350" cy="36875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Logout 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3427373" y="1112488"/>
            <a:ext cx="43776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427373" y="440251"/>
            <a:ext cx="0" cy="30867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427373" y="4497091"/>
            <a:ext cx="0" cy="98899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82035" y="432487"/>
            <a:ext cx="4814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ADMIN MENU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AM v1 slides from left on Hamburger Menu tap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TITLE BAR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TB is a transparent box with white text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Menu item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MI v1 is a left justified transparent box with white text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Logout Button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LB v1 is a left justified transparent</a:t>
            </a:r>
            <a:r>
              <a:rPr lang="en-US" dirty="0"/>
              <a:t> </a:t>
            </a:r>
            <a:r>
              <a:rPr lang="en-US" dirty="0" smtClean="0"/>
              <a:t>box with white text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LB v2 logs out of session and returns to LOGIN SCREEN</a:t>
            </a:r>
          </a:p>
        </p:txBody>
      </p:sp>
    </p:spTree>
    <p:extLst>
      <p:ext uri="{BB962C8B-B14F-4D97-AF65-F5344CB8AC3E}">
        <p14:creationId xmlns:p14="http://schemas.microsoft.com/office/powerpoint/2010/main" val="50499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" y="432487"/>
            <a:ext cx="3373394" cy="599714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528172" y="5967298"/>
            <a:ext cx="549290" cy="41035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&lt;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113995" y="5957745"/>
            <a:ext cx="707368" cy="4281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share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1568690" y="672764"/>
            <a:ext cx="1255212" cy="3659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1338296" y="5975320"/>
            <a:ext cx="549290" cy="41035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3240506" y="663533"/>
            <a:ext cx="561564" cy="39122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exit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447" y="5924003"/>
            <a:ext cx="337421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3447" y="1087713"/>
            <a:ext cx="337421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spect="1"/>
          </p:cNvSpPr>
          <p:nvPr/>
        </p:nvSpPr>
        <p:spPr>
          <a:xfrm>
            <a:off x="1568690" y="3090908"/>
            <a:ext cx="1255212" cy="36595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WEBVIEW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82035" y="432487"/>
            <a:ext cx="48140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WEBVIEW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EXIT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EXIT v1 is a simple ”X”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EXIT v2 is an icon “X”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EXIT v3 returns user to prior screen.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WEBVIEW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WV v1 is an open web viewer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WV v2 is a tunneled viewer through the gateway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BACK BUTTON / NEXT BUTTON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BB v1 is a text “&lt;“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BB v2 is an icon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BB v3 moves the user back in </a:t>
            </a:r>
            <a:r>
              <a:rPr lang="en-US" dirty="0" err="1" smtClean="0"/>
              <a:t>webviewer</a:t>
            </a:r>
            <a:r>
              <a:rPr lang="en-US" dirty="0" smtClean="0"/>
              <a:t> history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SHARE BUTTON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SB v1 is a text “share”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SB v2 is an icon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SB v3 opens the platform </a:t>
            </a:r>
            <a:r>
              <a:rPr lang="en-US" smtClean="0"/>
              <a:t>specific sharing options.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37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459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Villarrubia</dc:creator>
  <cp:lastModifiedBy>James Villarrubia</cp:lastModifiedBy>
  <cp:revision>11</cp:revision>
  <dcterms:created xsi:type="dcterms:W3CDTF">2016-02-28T22:16:01Z</dcterms:created>
  <dcterms:modified xsi:type="dcterms:W3CDTF">2016-02-28T23:31:06Z</dcterms:modified>
</cp:coreProperties>
</file>