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80" r:id="rId4"/>
    <p:sldId id="258" r:id="rId5"/>
    <p:sldId id="261" r:id="rId6"/>
    <p:sldId id="281" r:id="rId7"/>
    <p:sldId id="262" r:id="rId8"/>
    <p:sldId id="279" r:id="rId9"/>
  </p:sldIdLst>
  <p:sldSz cx="9144000" cy="5143500" type="screen16x9"/>
  <p:notesSz cx="6858000" cy="9144000"/>
  <p:embeddedFontLst>
    <p:embeddedFont>
      <p:font typeface="Muli" panose="020B0604020202020204" charset="0"/>
      <p:regular r:id="rId11"/>
      <p:italic r:id="rId12"/>
    </p:embeddedFont>
    <p:embeddedFont>
      <p:font typeface="Nixie One" panose="020B0604020202020204" charset="0"/>
      <p:regular r:id="rId1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9CDCD9-0434-4C82-9A78-C76026DFEA13}">
  <a:tblStyle styleId="{1A9CDCD9-0434-4C82-9A78-C76026DFEA1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404" y="1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97397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7" name="Shape 1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8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6" name="Shape 1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0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6" name="Shape 1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5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3" name="Shape 1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36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1" name="Shape 1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78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1" name="Shape 1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47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Shape 1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Shape 1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25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Shape 1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0" name="Shape 16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20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9" name="Shape 9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0" name="Shape 1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1" name="Shape 61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2" name="Shape 6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64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6" name="Shape 6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5" name="Shape 7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0" name="Shape 8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2" name="Shape 162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8" name="Shape 1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4" name="Shape 174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6" name="Shape 516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7" name="Shape 517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5" name="Shape 565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7" name="Shape 647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6" name="Shape 65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60" name="Shape 66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1" name="Shape 66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7" name="Shape 667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68" name="Shape 66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69" name="Shape 66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8" name="Shape 67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7" name="Shape 85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8" name="Shape 85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5" name="Shape 905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6" name="Shape 90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09" name="Shape 90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0" name="Shape 91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2" name="Shape 912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13" name="Shape 91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4" name="Shape 9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2" name="Shape 92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3" name="Shape 92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Shape 1264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5" name="Shape 1265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2" name="Shape 1312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3" name="Shape 1313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316" name="Shape 1316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7" name="Shape 1317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9" name="Shape 1399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0" name="Shape 1400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-Watchmen/super-secret-proj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b="1" dirty="0"/>
              <a:t>JS Apps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Team </a:t>
            </a:r>
            <a:r>
              <a:rPr lang="en-US" b="1" dirty="0"/>
              <a:t>"Watchmen"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Introduction</a:t>
            </a:r>
            <a:endParaRPr lang="en" dirty="0"/>
          </a:p>
        </p:txBody>
      </p:sp>
      <p:sp>
        <p:nvSpPr>
          <p:cNvPr id="1410" name="Shape 1410"/>
          <p:cNvSpPr txBox="1"/>
          <p:nvPr/>
        </p:nvSpPr>
        <p:spPr>
          <a:xfrm>
            <a:off x="1371599" y="3949650"/>
            <a:ext cx="696577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Detailed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weather forecast around the world in seconds </a:t>
            </a:r>
            <a:endParaRPr lang="en" sz="2000" b="1" dirty="0">
              <a:solidFill>
                <a:schemeClr val="bg1">
                  <a:lumMod val="95000"/>
                </a:schemeClr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1" name="Shape 1579"/>
          <p:cNvSpPr/>
          <p:nvPr/>
        </p:nvSpPr>
        <p:spPr>
          <a:xfrm>
            <a:off x="1914525" y="1989301"/>
            <a:ext cx="1946099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Search </a:t>
            </a:r>
            <a:r>
              <a:rPr lang="en-US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 </a:t>
            </a:r>
            <a:r>
              <a:rPr lang="en-US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city</a:t>
            </a:r>
            <a:endParaRPr lang="en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Shape 1580"/>
          <p:cNvSpPr/>
          <p:nvPr/>
        </p:nvSpPr>
        <p:spPr>
          <a:xfrm>
            <a:off x="3666196" y="1989301"/>
            <a:ext cx="2237647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Get the weather forecast</a:t>
            </a:r>
            <a:endParaRPr lang="en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" name="Shape 1581"/>
          <p:cNvSpPr/>
          <p:nvPr/>
        </p:nvSpPr>
        <p:spPr>
          <a:xfrm>
            <a:off x="5720336" y="1989301"/>
            <a:ext cx="2118326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Don’t walk out of your home unprepared </a:t>
            </a:r>
            <a:r>
              <a:rPr lang="en-US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Wingdings" panose="05000000000000000000" pitchFamily="2" charset="2"/>
              </a:rPr>
              <a:t></a:t>
            </a:r>
            <a:endParaRPr lang="en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Introduction</a:t>
            </a:r>
            <a:endParaRPr lang="en" dirty="0"/>
          </a:p>
        </p:txBody>
      </p:sp>
      <p:sp>
        <p:nvSpPr>
          <p:cNvPr id="1410" name="Shape 1410"/>
          <p:cNvSpPr txBox="1"/>
          <p:nvPr/>
        </p:nvSpPr>
        <p:spPr>
          <a:xfrm>
            <a:off x="1411357" y="3949650"/>
            <a:ext cx="6937513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 Detailed weather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forecast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around the world in seconds </a:t>
            </a:r>
            <a:endParaRPr lang="en" sz="2000" b="1" dirty="0">
              <a:solidFill>
                <a:schemeClr val="bg1">
                  <a:lumMod val="95000"/>
                </a:schemeClr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1" name="Shape 1579"/>
          <p:cNvSpPr/>
          <p:nvPr/>
        </p:nvSpPr>
        <p:spPr>
          <a:xfrm>
            <a:off x="1941540" y="1989301"/>
            <a:ext cx="1987535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Register to have full access to the app</a:t>
            </a:r>
            <a:endParaRPr lang="en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Shape 1580"/>
          <p:cNvSpPr/>
          <p:nvPr/>
        </p:nvSpPr>
        <p:spPr>
          <a:xfrm>
            <a:off x="5722706" y="1989301"/>
            <a:ext cx="205632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Enjoy the weather </a:t>
            </a:r>
            <a:r>
              <a:rPr lang="en-US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Wingdings" panose="05000000000000000000" pitchFamily="2" charset="2"/>
              </a:rPr>
              <a:t></a:t>
            </a:r>
            <a:endParaRPr lang="en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" name="Shape 1581"/>
          <p:cNvSpPr/>
          <p:nvPr/>
        </p:nvSpPr>
        <p:spPr>
          <a:xfrm>
            <a:off x="3739793" y="1989301"/>
            <a:ext cx="2172881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Login to have access to your profile</a:t>
            </a:r>
          </a:p>
        </p:txBody>
      </p:sp>
    </p:spTree>
    <p:extLst>
      <p:ext uri="{BB962C8B-B14F-4D97-AF65-F5344CB8AC3E}">
        <p14:creationId xmlns:p14="http://schemas.microsoft.com/office/powerpoint/2010/main" val="3555674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 txBox="1">
            <a:spLocks noGrp="1"/>
          </p:cNvSpPr>
          <p:nvPr>
            <p:ph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00B0F0"/>
                </a:solidFill>
              </a:rPr>
              <a:t> Weather app</a:t>
            </a:r>
            <a:endParaRPr lang="en" sz="5400" dirty="0">
              <a:solidFill>
                <a:srgbClr val="00B0F0"/>
              </a:solidFill>
            </a:endParaRPr>
          </a:p>
        </p:txBody>
      </p:sp>
      <p:sp>
        <p:nvSpPr>
          <p:cNvPr id="1419" name="Shape 1419"/>
          <p:cNvSpPr txBox="1">
            <a:spLocks noGrp="1"/>
          </p:cNvSpPr>
          <p:nvPr>
            <p:ph type="body" idx="1"/>
          </p:nvPr>
        </p:nvSpPr>
        <p:spPr>
          <a:xfrm>
            <a:off x="4570163" y="2514549"/>
            <a:ext cx="1727321" cy="536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en" sz="2400" b="1" dirty="0" smtClean="0">
                <a:solidFill>
                  <a:schemeClr val="bg1">
                    <a:lumMod val="95000"/>
                  </a:schemeClr>
                </a:solidFill>
              </a:rPr>
              <a:t>ive demo</a:t>
            </a:r>
            <a:endParaRPr lang="e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20" name="Shape 14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73" y="711171"/>
            <a:ext cx="1883099" cy="1462186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0" y="2408891"/>
            <a:ext cx="6741185" cy="28578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37" name="Shape 1437"/>
          <p:cNvSpPr txBox="1">
            <a:spLocks noGrp="1"/>
          </p:cNvSpPr>
          <p:nvPr>
            <p:ph type="title"/>
          </p:nvPr>
        </p:nvSpPr>
        <p:spPr>
          <a:xfrm>
            <a:off x="3725887" y="81461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How we did it?</a:t>
            </a:r>
            <a:endParaRPr lang="en" dirty="0"/>
          </a:p>
        </p:txBody>
      </p:sp>
      <p:sp>
        <p:nvSpPr>
          <p:cNvPr id="1438" name="Shape 1438"/>
          <p:cNvSpPr txBox="1">
            <a:spLocks noGrp="1"/>
          </p:cNvSpPr>
          <p:nvPr>
            <p:ph type="body" idx="1"/>
          </p:nvPr>
        </p:nvSpPr>
        <p:spPr>
          <a:xfrm>
            <a:off x="3479307" y="827016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Used </a:t>
            </a:r>
            <a:r>
              <a:rPr lang="en-US" dirty="0" err="1" smtClean="0"/>
              <a:t>Kinvey</a:t>
            </a:r>
            <a:endParaRPr lang="en-US" dirty="0" smtClean="0"/>
          </a:p>
          <a:p>
            <a:pPr marL="457200" lvl="0" indent="-228600"/>
            <a:r>
              <a:rPr lang="en-US" dirty="0" smtClean="0"/>
              <a:t>Used Handlebars</a:t>
            </a:r>
          </a:p>
          <a:p>
            <a:pPr marL="457200" indent="-228600"/>
            <a:r>
              <a:rPr lang="en-US" dirty="0" smtClean="0"/>
              <a:t>Used Bootstrap</a:t>
            </a:r>
          </a:p>
          <a:p>
            <a:pPr marL="457200" indent="-228600"/>
            <a:r>
              <a:rPr lang="en-US" dirty="0" smtClean="0"/>
              <a:t>Used Sammy.js</a:t>
            </a:r>
            <a:endParaRPr lang="bg-BG" dirty="0" smtClean="0"/>
          </a:p>
          <a:p>
            <a:pPr marL="457200" indent="-228600"/>
            <a:r>
              <a:rPr lang="en-US" dirty="0" smtClean="0"/>
              <a:t>Used jQuery</a:t>
            </a:r>
          </a:p>
          <a:p>
            <a:pPr marL="457200" indent="-228600"/>
            <a:r>
              <a:rPr lang="en-US" dirty="0" smtClean="0"/>
              <a:t>Used Mocha and Chai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53" y="248966"/>
            <a:ext cx="4221603" cy="1882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37" name="Shape 1437"/>
          <p:cNvSpPr txBox="1">
            <a:spLocks noGrp="1"/>
          </p:cNvSpPr>
          <p:nvPr>
            <p:ph type="title"/>
          </p:nvPr>
        </p:nvSpPr>
        <p:spPr>
          <a:xfrm>
            <a:off x="623090" y="1807521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How we did it?</a:t>
            </a:r>
            <a:endParaRPr lang="en" dirty="0"/>
          </a:p>
        </p:txBody>
      </p:sp>
      <p:sp>
        <p:nvSpPr>
          <p:cNvPr id="1438" name="Shape 1438"/>
          <p:cNvSpPr txBox="1">
            <a:spLocks noGrp="1"/>
          </p:cNvSpPr>
          <p:nvPr>
            <p:ph type="body" idx="1"/>
          </p:nvPr>
        </p:nvSpPr>
        <p:spPr>
          <a:xfrm>
            <a:off x="304592" y="2452821"/>
            <a:ext cx="4944300" cy="24203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dirty="0" smtClean="0"/>
              <a:t>Best </a:t>
            </a:r>
            <a:r>
              <a:rPr lang="en-US" dirty="0"/>
              <a:t>practices of high-quality code followed (naming, modules, strong cohesion, loose coupling</a:t>
            </a:r>
            <a:r>
              <a:rPr lang="en-US" dirty="0" smtClean="0"/>
              <a:t>)</a:t>
            </a:r>
          </a:p>
          <a:p>
            <a:pPr marL="457200" indent="-228600"/>
            <a:r>
              <a:rPr lang="en-US" dirty="0"/>
              <a:t>OOP Design (objects, modules, data hiding</a:t>
            </a:r>
            <a:r>
              <a:rPr lang="en-US" dirty="0" smtClean="0"/>
              <a:t>)</a:t>
            </a:r>
          </a:p>
          <a:p>
            <a:pPr marL="457200" indent="-228600"/>
            <a:r>
              <a:rPr lang="en-US" dirty="0" smtClean="0"/>
              <a:t>Possible sharing to social media</a:t>
            </a:r>
          </a:p>
          <a:p>
            <a:pPr marL="457200" indent="-228600"/>
            <a:r>
              <a:rPr lang="en-US" dirty="0" smtClean="0"/>
              <a:t>Used GIT </a:t>
            </a:r>
          </a:p>
          <a:p>
            <a:pPr marL="457200" indent="-228600"/>
            <a:r>
              <a:rPr lang="en-US" dirty="0"/>
              <a:t>Hosted </a:t>
            </a:r>
            <a:r>
              <a:rPr lang="en-US" dirty="0" smtClean="0"/>
              <a:t>on</a:t>
            </a:r>
          </a:p>
          <a:p>
            <a:pPr marL="228600">
              <a:buNone/>
            </a:pPr>
            <a:r>
              <a:rPr lang="en-US" dirty="0"/>
              <a:t> </a:t>
            </a:r>
            <a:r>
              <a:rPr lang="en-US" dirty="0" smtClean="0"/>
              <a:t>    http</a:t>
            </a:r>
            <a:r>
              <a:rPr lang="en-US" dirty="0"/>
              <a:t>://team-watchmen.herokuapp.com</a:t>
            </a:r>
            <a:r>
              <a:rPr lang="en-US" dirty="0" smtClean="0"/>
              <a:t>/#/</a:t>
            </a:r>
            <a:endParaRPr lang="en-US" dirty="0"/>
          </a:p>
          <a:p>
            <a:pPr marL="22860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8583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 txBox="1">
            <a:spLocks noGrp="1"/>
          </p:cNvSpPr>
          <p:nvPr>
            <p:ph type="ctrTitle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00B0F0"/>
                </a:solidFill>
              </a:rPr>
              <a:t>Source code</a:t>
            </a:r>
            <a:endParaRPr lang="en" sz="5400" dirty="0">
              <a:solidFill>
                <a:srgbClr val="00B0F0"/>
              </a:solidFill>
            </a:endParaRPr>
          </a:p>
        </p:txBody>
      </p:sp>
      <p:grpSp>
        <p:nvGrpSpPr>
          <p:cNvPr id="1445" name="Shape 1445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</p:grpSpPr>
        <p:sp>
          <p:nvSpPr>
            <p:cNvPr id="1446" name="Shape 144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3" name="Shape 1493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1494" name="Shape 149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6" name="Shape 1496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497" name="Shape 149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01" name="Shape 1501"/>
          <p:cNvSpPr/>
          <p:nvPr/>
        </p:nvSpPr>
        <p:spPr>
          <a:xfrm>
            <a:off x="2657037" y="21145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2" name="Shape 1502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3" name="Shape 1503"/>
          <p:cNvSpPr/>
          <p:nvPr/>
        </p:nvSpPr>
        <p:spPr>
          <a:xfrm rot="2327012">
            <a:off x="2870272" y="1771645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1859">
            <a:hlinkClick r:id="rId3"/>
          </p:cNvPr>
          <p:cNvSpPr/>
          <p:nvPr/>
        </p:nvSpPr>
        <p:spPr>
          <a:xfrm>
            <a:off x="5909877" y="2617668"/>
            <a:ext cx="292909" cy="292892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5060271" y="2601524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Click me</a:t>
            </a:r>
            <a:endParaRPr lang="bg-B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 txBox="1">
            <a:spLocks noGrp="1"/>
          </p:cNvSpPr>
          <p:nvPr>
            <p:ph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>
                <a:solidFill>
                  <a:srgbClr val="00B0F0"/>
                </a:solidFill>
              </a:rPr>
              <a:t>Thanks!</a:t>
            </a:r>
          </a:p>
        </p:txBody>
      </p:sp>
      <p:sp>
        <p:nvSpPr>
          <p:cNvPr id="1638" name="Shape 1638"/>
          <p:cNvSpPr txBox="1">
            <a:spLocks noGrp="1"/>
          </p:cNvSpPr>
          <p:nvPr>
            <p:ph type="body" idx="1"/>
          </p:nvPr>
        </p:nvSpPr>
        <p:spPr>
          <a:xfrm>
            <a:off x="3286468" y="2400250"/>
            <a:ext cx="3699960" cy="805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bg1"/>
                </a:solidFill>
              </a:rPr>
              <a:t>Any questions</a:t>
            </a:r>
            <a:r>
              <a:rPr lang="en" sz="3600" b="1" dirty="0" smtClean="0">
                <a:solidFill>
                  <a:schemeClr val="bg1"/>
                </a:solidFill>
              </a:rPr>
              <a:t>?</a:t>
            </a:r>
            <a:endParaRPr lang="en" dirty="0"/>
          </a:p>
        </p:txBody>
      </p:sp>
      <p:grpSp>
        <p:nvGrpSpPr>
          <p:cNvPr id="1639" name="Shape 1639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40" name="Shape 164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87" name="Shape 1687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135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Muli</vt:lpstr>
      <vt:lpstr>Wingdings</vt:lpstr>
      <vt:lpstr>Nixie One</vt:lpstr>
      <vt:lpstr>Imogen template</vt:lpstr>
      <vt:lpstr>JS Apps  Team "Watchmen"</vt:lpstr>
      <vt:lpstr>Introduction</vt:lpstr>
      <vt:lpstr>Introduction</vt:lpstr>
      <vt:lpstr> Weather app</vt:lpstr>
      <vt:lpstr>How we did it?</vt:lpstr>
      <vt:lpstr>How we did it?</vt:lpstr>
      <vt:lpstr>Source code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Apps Online Team "Fortress"</dc:title>
  <dc:creator>Кристиан Карабельов</dc:creator>
  <cp:lastModifiedBy>Shopov</cp:lastModifiedBy>
  <cp:revision>26</cp:revision>
  <dcterms:modified xsi:type="dcterms:W3CDTF">2016-10-01T15:38:49Z</dcterms:modified>
</cp:coreProperties>
</file>