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0" r:id="rId4"/>
    <p:sldId id="258" r:id="rId5"/>
    <p:sldId id="261" r:id="rId6"/>
    <p:sldId id="281" r:id="rId7"/>
    <p:sldId id="262" r:id="rId8"/>
    <p:sldId id="279" r:id="rId9"/>
  </p:sldIdLst>
  <p:sldSz cx="9144000" cy="5143500" type="screen16x9"/>
  <p:notesSz cx="6858000" cy="9144000"/>
  <p:embeddedFontLst>
    <p:embeddedFont>
      <p:font typeface="Muli" panose="020B0604020202020204" charset="0"/>
      <p:regular r:id="rId11"/>
      <p:italic r:id="rId12"/>
    </p:embeddedFont>
    <p:embeddedFont>
      <p:font typeface="Nixie One" panose="020B0604020202020204" charset="0"/>
      <p:regular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A9CDCD9-0434-4C82-9A78-C76026DFEA13}">
  <a:tblStyle styleId="{1A9CDCD9-0434-4C82-9A78-C76026DFEA1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00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7397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3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5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0" name="Shape 1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0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6" name="Shape 51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7" name="Shape 85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16" name="Shape 1316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Watchmen/super-secret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="1" dirty="0"/>
              <a:t>JS Apps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Team </a:t>
            </a:r>
            <a:r>
              <a:rPr lang="en-US" b="1" dirty="0"/>
              <a:t>"Watchmen"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371599" y="3949650"/>
            <a:ext cx="696577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Detailed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weather forecast 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14525" y="1989301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city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3666196" y="1989301"/>
            <a:ext cx="2237647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Get the weather forecast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5720336" y="1989301"/>
            <a:ext cx="2118326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Don’t walk out of your home unprepared </a:t>
            </a: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411357" y="3949650"/>
            <a:ext cx="6937513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 Detailed weather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forecast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41540" y="1989301"/>
            <a:ext cx="1987535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Register 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to 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have 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full access 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to 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the app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5722706" y="1989301"/>
            <a:ext cx="205632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Enjoy the weather </a:t>
            </a: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3739793" y="1989301"/>
            <a:ext cx="2172881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Login to have access to your profile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55674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 Weather app</a:t>
            </a:r>
            <a:endParaRPr lang="en" sz="5400" dirty="0">
              <a:solidFill>
                <a:srgbClr val="00B0F0"/>
              </a:solidFill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4570163" y="2514549"/>
            <a:ext cx="1727321" cy="536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</a:rPr>
              <a:t>ive demo</a:t>
            </a:r>
            <a:endParaRPr lang="e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3" y="711171"/>
            <a:ext cx="1883099" cy="1462186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2408891"/>
            <a:ext cx="6741185" cy="2857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3725887" y="8146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479307" y="827016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Used </a:t>
            </a:r>
            <a:r>
              <a:rPr lang="en-US" dirty="0" err="1" smtClean="0"/>
              <a:t>Kinvey</a:t>
            </a:r>
            <a:endParaRPr lang="en-US" dirty="0" smtClean="0"/>
          </a:p>
          <a:p>
            <a:pPr marL="457200" lvl="0" indent="-228600"/>
            <a:r>
              <a:rPr lang="en-US" dirty="0" smtClean="0"/>
              <a:t>Used Handlebars</a:t>
            </a:r>
            <a:endParaRPr lang="en-US" dirty="0" smtClean="0"/>
          </a:p>
          <a:p>
            <a:pPr marL="457200" indent="-228600"/>
            <a:r>
              <a:rPr lang="en-US" dirty="0" smtClean="0"/>
              <a:t>Used Bootstrap</a:t>
            </a:r>
            <a:endParaRPr lang="en-US" dirty="0" smtClean="0"/>
          </a:p>
          <a:p>
            <a:pPr marL="457200" indent="-228600"/>
            <a:r>
              <a:rPr lang="en-US" dirty="0" smtClean="0"/>
              <a:t>Used </a:t>
            </a:r>
            <a:r>
              <a:rPr lang="en-US" dirty="0" smtClean="0"/>
              <a:t>Sammy.js</a:t>
            </a:r>
            <a:endParaRPr lang="bg-BG" dirty="0" smtClean="0"/>
          </a:p>
          <a:p>
            <a:pPr marL="457200" indent="-228600"/>
            <a:r>
              <a:rPr lang="en-US" dirty="0" smtClean="0"/>
              <a:t>Used </a:t>
            </a:r>
            <a:r>
              <a:rPr lang="en-US" dirty="0" smtClean="0"/>
              <a:t>jQuery</a:t>
            </a:r>
          </a:p>
          <a:p>
            <a:pPr marL="457200" indent="-228600"/>
            <a:r>
              <a:rPr lang="en-US" dirty="0" smtClean="0"/>
              <a:t>Used Mocha and Chai</a:t>
            </a: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09" y="248966"/>
            <a:ext cx="4325491" cy="1882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623090" y="180752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04592" y="2452821"/>
            <a:ext cx="4944300" cy="2420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Best </a:t>
            </a:r>
            <a:r>
              <a:rPr lang="en-US" dirty="0"/>
              <a:t>practices of high-quality code followed (naming, modules, strong cohesion, loose coupling</a:t>
            </a:r>
            <a:r>
              <a:rPr lang="en-US" dirty="0" smtClean="0"/>
              <a:t>)</a:t>
            </a:r>
          </a:p>
          <a:p>
            <a:pPr marL="457200" indent="-228600"/>
            <a:r>
              <a:rPr lang="en-US" dirty="0"/>
              <a:t>OOP Design (objects, modules, data hiding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228600"/>
            <a:r>
              <a:rPr lang="en-US" dirty="0" smtClean="0"/>
              <a:t>Possible sharing to social </a:t>
            </a:r>
            <a:r>
              <a:rPr lang="en-US" dirty="0" smtClean="0"/>
              <a:t>media</a:t>
            </a:r>
            <a:endParaRPr lang="en-US" dirty="0" smtClean="0"/>
          </a:p>
          <a:p>
            <a:pPr marL="457200" indent="-228600"/>
            <a:r>
              <a:rPr lang="en-US" dirty="0" smtClean="0"/>
              <a:t>Used </a:t>
            </a:r>
            <a:r>
              <a:rPr lang="en-US" dirty="0" smtClean="0"/>
              <a:t>GIT </a:t>
            </a:r>
          </a:p>
          <a:p>
            <a:pPr marL="457200" indent="-228600"/>
            <a:r>
              <a:rPr lang="en-US" dirty="0"/>
              <a:t>Hosted </a:t>
            </a:r>
            <a:r>
              <a:rPr lang="en-US" dirty="0" smtClean="0"/>
              <a:t>on</a:t>
            </a:r>
          </a:p>
          <a:p>
            <a:pPr marL="228600">
              <a:buNone/>
            </a:pPr>
            <a:r>
              <a:rPr lang="en-US" dirty="0"/>
              <a:t> </a:t>
            </a:r>
            <a:r>
              <a:rPr lang="en-US" dirty="0" smtClean="0"/>
              <a:t>    http</a:t>
            </a:r>
            <a:r>
              <a:rPr lang="en-US" dirty="0"/>
              <a:t>://team-watchmen.herokuapp.com</a:t>
            </a:r>
            <a:r>
              <a:rPr lang="en-US" dirty="0" smtClean="0"/>
              <a:t>/#/</a:t>
            </a:r>
            <a:endParaRPr lang="en-US" dirty="0"/>
          </a:p>
          <a:p>
            <a:pPr marL="2286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858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>
            <a:spLocks noGrp="1"/>
          </p:cNvSpPr>
          <p:nvPr>
            <p:ph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Source code</a:t>
            </a:r>
            <a:endParaRPr lang="en" sz="5400" dirty="0">
              <a:solidFill>
                <a:srgbClr val="00B0F0"/>
              </a:solidFill>
            </a:endParaRPr>
          </a:p>
        </p:txBody>
      </p:sp>
      <p:grpSp>
        <p:nvGrpSpPr>
          <p:cNvPr id="1445" name="Shape 1445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46" name="Shape 144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3" name="Shape 1493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4" name="Shape 1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6" name="Shape 1496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497" name="Shape 1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1" name="Shape 1501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1859">
            <a:hlinkClick r:id="rId3"/>
          </p:cNvPr>
          <p:cNvSpPr/>
          <p:nvPr/>
        </p:nvSpPr>
        <p:spPr>
          <a:xfrm>
            <a:off x="5909877" y="261766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60271" y="260152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me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3286468" y="2400250"/>
            <a:ext cx="3699960" cy="80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bg1"/>
                </a:solidFill>
              </a:rPr>
              <a:t>Any questions</a:t>
            </a:r>
            <a:r>
              <a:rPr lang="en" sz="3600" b="1" dirty="0" smtClean="0">
                <a:solidFill>
                  <a:schemeClr val="bg1"/>
                </a:solidFill>
              </a:rPr>
              <a:t>?</a:t>
            </a:r>
            <a:endParaRPr lang="en" dirty="0"/>
          </a:p>
        </p:txBody>
      </p:sp>
      <p:grpSp>
        <p:nvGrpSpPr>
          <p:cNvPr id="1639" name="Shape 1639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0" name="Shape 164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7" name="Shape 1687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135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Muli</vt:lpstr>
      <vt:lpstr>Wingdings</vt:lpstr>
      <vt:lpstr>Nixie One</vt:lpstr>
      <vt:lpstr>Imogen template</vt:lpstr>
      <vt:lpstr>JS Apps  Team "Watchmen"</vt:lpstr>
      <vt:lpstr>Introduction</vt:lpstr>
      <vt:lpstr>Introduction</vt:lpstr>
      <vt:lpstr> Weather app</vt:lpstr>
      <vt:lpstr>How we did it?</vt:lpstr>
      <vt:lpstr>How we did it?</vt:lpstr>
      <vt:lpstr>Source code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Online Team "Fortress"</dc:title>
  <dc:creator>Кристиан Карабельов</dc:creator>
  <cp:lastModifiedBy>Shopov</cp:lastModifiedBy>
  <cp:revision>25</cp:revision>
  <dcterms:modified xsi:type="dcterms:W3CDTF">2016-10-01T09:01:52Z</dcterms:modified>
</cp:coreProperties>
</file>