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2" r:id="rId4"/>
    <p:sldId id="265" r:id="rId5"/>
    <p:sldId id="273" r:id="rId6"/>
    <p:sldId id="267" r:id="rId7"/>
    <p:sldId id="269" r:id="rId8"/>
    <p:sldId id="270" r:id="rId9"/>
    <p:sldId id="271" r:id="rId10"/>
    <p:sldId id="268" r:id="rId11"/>
    <p:sldId id="272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giZRJd7w1NLWNGm7hP5up7Niz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64646"/>
    <a:srgbClr val="EEEEEE"/>
    <a:srgbClr val="FFFFFF"/>
    <a:srgbClr val="3380FE"/>
    <a:srgbClr val="2C7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7"/>
    <p:restoredTop sz="90511" autoAdjust="0"/>
  </p:normalViewPr>
  <p:slideViewPr>
    <p:cSldViewPr snapToGrid="0" snapToObjects="1">
      <p:cViewPr varScale="1">
        <p:scale>
          <a:sx n="77" d="100"/>
          <a:sy n="77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2036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04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11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906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51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14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513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630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65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95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500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976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59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hyperlink" Target="https://pixabay.com/es/illustrations/pizarra-publicidad-tiza-anuncio-224234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59080"/>
            <a:ext cx="12192000" cy="7147560"/>
          </a:xfrm>
          <a:prstGeom prst="rect">
            <a:avLst/>
          </a:prstGeom>
        </p:spPr>
      </p:pic>
      <p:sp>
        <p:nvSpPr>
          <p:cNvPr id="101" name="Google Shape;101;p4"/>
          <p:cNvSpPr txBox="1"/>
          <p:nvPr/>
        </p:nvSpPr>
        <p:spPr>
          <a:xfrm>
            <a:off x="3083860" y="1990422"/>
            <a:ext cx="9108140" cy="2800726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8800" dirty="0">
              <a:solidFill>
                <a:schemeClr val="lt1"/>
              </a:solidFill>
              <a:latin typeface="SpoqaHanSans-Light" panose="020B0300000000000000" pitchFamily="50" charset="-127"/>
              <a:ea typeface="SpoqaHanSans-Bold" panose="020B0800000000000000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chemeClr val="lt1"/>
                </a:solidFill>
                <a:latin typeface="SpoqaHanSans-Light" panose="020B0300000000000000" pitchFamily="50" charset="-127"/>
                <a:ea typeface="SpoqaHanSans-Bold" panose="020B0800000000000000" pitchFamily="50" charset="-127"/>
                <a:sym typeface="Arial"/>
              </a:rPr>
              <a:t>Quick Reaction</a:t>
            </a:r>
            <a:endParaRPr sz="8800" b="1" dirty="0">
              <a:solidFill>
                <a:schemeClr val="lt1"/>
              </a:solidFill>
              <a:latin typeface="SpoqaHanSans-Light" panose="020B0300000000000000" pitchFamily="50" charset="-127"/>
              <a:ea typeface="SpoqaHanSans-Light" panose="020B0300000000000000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FDFA33-433B-4C82-B62C-B8A814756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30" y="2500008"/>
            <a:ext cx="2163536" cy="21431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99E193-97A5-422D-A600-DAE7CE6794E5}"/>
              </a:ext>
            </a:extLst>
          </p:cNvPr>
          <p:cNvSpPr/>
          <p:nvPr/>
        </p:nvSpPr>
        <p:spPr>
          <a:xfrm>
            <a:off x="243191" y="0"/>
            <a:ext cx="2675107" cy="632298"/>
          </a:xfrm>
          <a:prstGeom prst="rect">
            <a:avLst/>
          </a:prstGeom>
          <a:solidFill>
            <a:srgbClr val="2C7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57CC53-1B91-4274-A4DD-320149029748}"/>
              </a:ext>
            </a:extLst>
          </p:cNvPr>
          <p:cNvSpPr/>
          <p:nvPr/>
        </p:nvSpPr>
        <p:spPr>
          <a:xfrm>
            <a:off x="1" y="1"/>
            <a:ext cx="805070" cy="684896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7B670F-CFE6-4530-8525-2353ECC35D54}"/>
              </a:ext>
            </a:extLst>
          </p:cNvPr>
          <p:cNvSpPr/>
          <p:nvPr/>
        </p:nvSpPr>
        <p:spPr>
          <a:xfrm>
            <a:off x="805070" y="0"/>
            <a:ext cx="11386929" cy="10681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60;p7">
            <a:extLst>
              <a:ext uri="{FF2B5EF4-FFF2-40B4-BE49-F238E27FC236}">
                <a16:creationId xmlns:a16="http://schemas.microsoft.com/office/drawing/2014/main" id="{29564409-F108-4545-A8E2-62111F5086AE}"/>
              </a:ext>
            </a:extLst>
          </p:cNvPr>
          <p:cNvSpPr txBox="1"/>
          <p:nvPr/>
        </p:nvSpPr>
        <p:spPr>
          <a:xfrm>
            <a:off x="1089613" y="32668"/>
            <a:ext cx="10787648" cy="923289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What’s different ?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2208D45-E5BE-4666-A1F8-6FE0779D3790}"/>
              </a:ext>
            </a:extLst>
          </p:cNvPr>
          <p:cNvSpPr/>
          <p:nvPr/>
        </p:nvSpPr>
        <p:spPr>
          <a:xfrm>
            <a:off x="4851279" y="2976460"/>
            <a:ext cx="2288965" cy="1398787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044883-B214-FC46-9EE5-2D3183690C0A}"/>
              </a:ext>
            </a:extLst>
          </p:cNvPr>
          <p:cNvGrpSpPr/>
          <p:nvPr/>
        </p:nvGrpSpPr>
        <p:grpSpPr>
          <a:xfrm>
            <a:off x="1567070" y="1246682"/>
            <a:ext cx="8794673" cy="5275651"/>
            <a:chOff x="1425906" y="1458114"/>
            <a:chExt cx="8794673" cy="5275651"/>
          </a:xfrm>
          <a:effectLst>
            <a:outerShdw blurRad="50800" dist="25400" algn="l" rotWithShape="0">
              <a:prstClr val="black">
                <a:alpha val="40000"/>
              </a:prstClr>
            </a:outerShdw>
          </a:effectLst>
        </p:grpSpPr>
        <p:pic>
          <p:nvPicPr>
            <p:cNvPr id="9" name="그림 8" descr="거울, 테이블, 컴퓨터이(가) 표시된 사진&#10;&#10;자동 생성된 설명">
              <a:extLst>
                <a:ext uri="{FF2B5EF4-FFF2-40B4-BE49-F238E27FC236}">
                  <a16:creationId xmlns:a16="http://schemas.microsoft.com/office/drawing/2014/main" id="{EE487E86-B5EE-1144-864D-84D8B07E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5906" y="1458114"/>
              <a:ext cx="2522210" cy="5275651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8C1F9AB-CFC3-456A-B988-C21692711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3663" y="2111051"/>
              <a:ext cx="2224767" cy="3959262"/>
            </a:xfrm>
            <a:prstGeom prst="rect">
              <a:avLst/>
            </a:prstGeom>
          </p:spPr>
        </p:pic>
        <p:pic>
          <p:nvPicPr>
            <p:cNvPr id="14" name="그림 13" descr="거울, 테이블, 컴퓨터이(가) 표시된 사진&#10;&#10;자동 생성된 설명">
              <a:extLst>
                <a:ext uri="{FF2B5EF4-FFF2-40B4-BE49-F238E27FC236}">
                  <a16:creationId xmlns:a16="http://schemas.microsoft.com/office/drawing/2014/main" id="{1909AD3C-BF8E-40FC-9819-3263D3FD1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369" y="1458114"/>
              <a:ext cx="2522210" cy="5275651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EF3DB0C-074F-BC4E-815B-6E24E7BC1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071" y="5685117"/>
            <a:ext cx="1174928" cy="1163844"/>
          </a:xfrm>
          <a:prstGeom prst="rect">
            <a:avLst/>
          </a:prstGeom>
          <a:noFill/>
          <a:effectLst/>
        </p:spPr>
      </p:pic>
      <p:pic>
        <p:nvPicPr>
          <p:cNvPr id="4" name="그림 3" descr="노란색, 테이블, 표지판, 침대이(가) 표시된 사진&#10;&#10;자동 생성된 설명">
            <a:extLst>
              <a:ext uri="{FF2B5EF4-FFF2-40B4-BE49-F238E27FC236}">
                <a16:creationId xmlns:a16="http://schemas.microsoft.com/office/drawing/2014/main" id="{E97912C7-3FCD-441E-82A7-D875DCFFB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080382" y="2065820"/>
            <a:ext cx="2040509" cy="272635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CABBC52-D418-4659-B759-D30F298D91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1021" y="2665845"/>
            <a:ext cx="739233" cy="739233"/>
          </a:xfrm>
          <a:prstGeom prst="rect">
            <a:avLst/>
          </a:prstGeom>
        </p:spPr>
      </p:pic>
      <p:sp>
        <p:nvSpPr>
          <p:cNvPr id="18" name="Google Shape;160;p7">
            <a:extLst>
              <a:ext uri="{FF2B5EF4-FFF2-40B4-BE49-F238E27FC236}">
                <a16:creationId xmlns:a16="http://schemas.microsoft.com/office/drawing/2014/main" id="{386F41C6-7363-4FDC-9126-1DE417411BCC}"/>
              </a:ext>
            </a:extLst>
          </p:cNvPr>
          <p:cNvSpPr txBox="1"/>
          <p:nvPr/>
        </p:nvSpPr>
        <p:spPr>
          <a:xfrm>
            <a:off x="8023446" y="4996130"/>
            <a:ext cx="233829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장소의 </a:t>
            </a:r>
            <a:r>
              <a:rPr lang="en-US" altLang="ko-KR" sz="2000" b="1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QR</a:t>
            </a:r>
            <a:r>
              <a:rPr lang="ko-KR" altLang="en-US" sz="2000" b="1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코드를 입력해주세요</a:t>
            </a:r>
            <a:endParaRPr lang="en-US" sz="2000" b="1" dirty="0">
              <a:solidFill>
                <a:srgbClr val="3380FE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D9598B-44AD-400E-895B-7C91006FE843}"/>
              </a:ext>
            </a:extLst>
          </p:cNvPr>
          <p:cNvSpPr/>
          <p:nvPr/>
        </p:nvSpPr>
        <p:spPr>
          <a:xfrm>
            <a:off x="8731021" y="2623694"/>
            <a:ext cx="739233" cy="8053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0A7AA7-2CD0-4BA9-A861-5BE3D2E32BA7}"/>
              </a:ext>
            </a:extLst>
          </p:cNvPr>
          <p:cNvSpPr/>
          <p:nvPr/>
        </p:nvSpPr>
        <p:spPr>
          <a:xfrm>
            <a:off x="7949434" y="4679355"/>
            <a:ext cx="2338298" cy="164921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6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57CC53-1B91-4274-A4DD-320149029748}"/>
              </a:ext>
            </a:extLst>
          </p:cNvPr>
          <p:cNvSpPr/>
          <p:nvPr/>
        </p:nvSpPr>
        <p:spPr>
          <a:xfrm>
            <a:off x="1" y="1"/>
            <a:ext cx="805070" cy="684896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7B670F-CFE6-4530-8525-2353ECC35D54}"/>
              </a:ext>
            </a:extLst>
          </p:cNvPr>
          <p:cNvSpPr/>
          <p:nvPr/>
        </p:nvSpPr>
        <p:spPr>
          <a:xfrm>
            <a:off x="805070" y="0"/>
            <a:ext cx="11386929" cy="10681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60;p7">
            <a:extLst>
              <a:ext uri="{FF2B5EF4-FFF2-40B4-BE49-F238E27FC236}">
                <a16:creationId xmlns:a16="http://schemas.microsoft.com/office/drawing/2014/main" id="{29564409-F108-4545-A8E2-62111F5086AE}"/>
              </a:ext>
            </a:extLst>
          </p:cNvPr>
          <p:cNvSpPr txBox="1"/>
          <p:nvPr/>
        </p:nvSpPr>
        <p:spPr>
          <a:xfrm>
            <a:off x="1089613" y="32668"/>
            <a:ext cx="2160483" cy="923289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And?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F7C211-98B9-5546-AD7A-E29B0EEC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071" y="5685117"/>
            <a:ext cx="1174928" cy="1163844"/>
          </a:xfrm>
          <a:prstGeom prst="rect">
            <a:avLst/>
          </a:prstGeom>
          <a:noFill/>
          <a:effectLst/>
        </p:spPr>
      </p:pic>
      <p:sp>
        <p:nvSpPr>
          <p:cNvPr id="6" name="Google Shape;160;p7">
            <a:extLst>
              <a:ext uri="{FF2B5EF4-FFF2-40B4-BE49-F238E27FC236}">
                <a16:creationId xmlns:a16="http://schemas.microsoft.com/office/drawing/2014/main" id="{07D0B956-DF36-4E17-BE82-B453E9869FDD}"/>
              </a:ext>
            </a:extLst>
          </p:cNvPr>
          <p:cNvSpPr txBox="1"/>
          <p:nvPr/>
        </p:nvSpPr>
        <p:spPr>
          <a:xfrm>
            <a:off x="1211533" y="2913340"/>
            <a:ext cx="4259627" cy="923289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dirty="0">
                <a:solidFill>
                  <a:srgbClr val="FF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모든 사람이</a:t>
            </a:r>
            <a:endParaRPr lang="en-US" sz="5400" b="1" dirty="0">
              <a:solidFill>
                <a:srgbClr val="FF0000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8" name="Google Shape;160;p7">
            <a:extLst>
              <a:ext uri="{FF2B5EF4-FFF2-40B4-BE49-F238E27FC236}">
                <a16:creationId xmlns:a16="http://schemas.microsoft.com/office/drawing/2014/main" id="{C42F1B9D-A556-4A12-8C9E-73E1DF596263}"/>
              </a:ext>
            </a:extLst>
          </p:cNvPr>
          <p:cNvSpPr txBox="1"/>
          <p:nvPr/>
        </p:nvSpPr>
        <p:spPr>
          <a:xfrm>
            <a:off x="1796947" y="3817538"/>
            <a:ext cx="4259627" cy="923289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어렵지않게</a:t>
            </a:r>
            <a:endParaRPr lang="en-US" sz="5400" b="1" dirty="0">
              <a:solidFill>
                <a:srgbClr val="3380FE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" name="Google Shape;160;p7">
            <a:extLst>
              <a:ext uri="{FF2B5EF4-FFF2-40B4-BE49-F238E27FC236}">
                <a16:creationId xmlns:a16="http://schemas.microsoft.com/office/drawing/2014/main" id="{F518044A-5E24-407B-99EB-8F96DAFE0298}"/>
              </a:ext>
            </a:extLst>
          </p:cNvPr>
          <p:cNvSpPr txBox="1"/>
          <p:nvPr/>
        </p:nvSpPr>
        <p:spPr>
          <a:xfrm>
            <a:off x="5647747" y="3207938"/>
            <a:ext cx="1249682" cy="923289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400" b="1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&amp;</a:t>
            </a:r>
            <a:endParaRPr lang="en-US" sz="5400" b="1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7" name="Google Shape;160;p7">
            <a:extLst>
              <a:ext uri="{FF2B5EF4-FFF2-40B4-BE49-F238E27FC236}">
                <a16:creationId xmlns:a16="http://schemas.microsoft.com/office/drawing/2014/main" id="{A5941078-FD73-4523-806A-60E48F0ECCD6}"/>
              </a:ext>
            </a:extLst>
          </p:cNvPr>
          <p:cNvSpPr txBox="1"/>
          <p:nvPr/>
        </p:nvSpPr>
        <p:spPr>
          <a:xfrm>
            <a:off x="9770214" y="3836629"/>
            <a:ext cx="1668828" cy="923289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dirty="0">
                <a:solidFill>
                  <a:srgbClr val="FF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넘어</a:t>
            </a:r>
            <a:endParaRPr lang="en-US" sz="5400" b="1" dirty="0">
              <a:solidFill>
                <a:srgbClr val="FF0000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" name="Google Shape;160;p7">
            <a:extLst>
              <a:ext uri="{FF2B5EF4-FFF2-40B4-BE49-F238E27FC236}">
                <a16:creationId xmlns:a16="http://schemas.microsoft.com/office/drawing/2014/main" id="{BCA52BE1-5F15-48D9-94F8-F3C359F7B155}"/>
              </a:ext>
            </a:extLst>
          </p:cNvPr>
          <p:cNvSpPr txBox="1"/>
          <p:nvPr/>
        </p:nvSpPr>
        <p:spPr>
          <a:xfrm>
            <a:off x="6799696" y="2894085"/>
            <a:ext cx="3932017" cy="923289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필수 기능을</a:t>
            </a:r>
            <a:endParaRPr lang="en-US" sz="5400" b="1" dirty="0">
              <a:solidFill>
                <a:srgbClr val="3380FE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18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C47BCA6-5000-4059-A038-DB468F82D450}"/>
              </a:ext>
            </a:extLst>
          </p:cNvPr>
          <p:cNvSpPr/>
          <p:nvPr/>
        </p:nvSpPr>
        <p:spPr>
          <a:xfrm>
            <a:off x="3891063" y="2898842"/>
            <a:ext cx="5564222" cy="1673158"/>
          </a:xfrm>
          <a:prstGeom prst="rect">
            <a:avLst/>
          </a:prstGeom>
          <a:solidFill>
            <a:srgbClr val="2C7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101;p4">
            <a:extLst>
              <a:ext uri="{FF2B5EF4-FFF2-40B4-BE49-F238E27FC236}">
                <a16:creationId xmlns:a16="http://schemas.microsoft.com/office/drawing/2014/main" id="{B7EC3DF3-1B6D-477D-8527-537427B67AC0}"/>
              </a:ext>
            </a:extLst>
          </p:cNvPr>
          <p:cNvSpPr txBox="1"/>
          <p:nvPr/>
        </p:nvSpPr>
        <p:spPr>
          <a:xfrm>
            <a:off x="4003790" y="2705745"/>
            <a:ext cx="4184419" cy="144650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chemeClr val="lt1"/>
                </a:solidFill>
                <a:latin typeface="SpoqaHanSans-Light" panose="020B0300000000000000" pitchFamily="50" charset="-127"/>
                <a:ea typeface="SpoqaHanSans-Bold" panose="020B0800000000000000" pitchFamily="50" charset="-127"/>
                <a:sym typeface="Arial"/>
              </a:rPr>
              <a:t>Thanks</a:t>
            </a:r>
            <a:endParaRPr sz="8800" b="1" dirty="0">
              <a:solidFill>
                <a:schemeClr val="lt1"/>
              </a:solidFill>
              <a:latin typeface="SpoqaHanSans-Light" panose="020B0300000000000000" pitchFamily="50" charset="-127"/>
              <a:ea typeface="SpoqaHanSans-Light" panose="020B0300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/>
        </p:nvSpPr>
        <p:spPr>
          <a:xfrm>
            <a:off x="4565659" y="285136"/>
            <a:ext cx="591829" cy="1569620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dirty="0">
                <a:solidFill>
                  <a:srgbClr val="2C76FF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1</a:t>
            </a:r>
            <a:endParaRPr sz="9600" dirty="0">
              <a:solidFill>
                <a:srgbClr val="2C76FF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4586596" y="1778497"/>
            <a:ext cx="596638" cy="1569620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dirty="0">
                <a:solidFill>
                  <a:srgbClr val="2C76FF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2</a:t>
            </a:r>
            <a:endParaRPr sz="9600" dirty="0">
              <a:solidFill>
                <a:srgbClr val="2C76FF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4586596" y="3347719"/>
            <a:ext cx="596638" cy="1569620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dirty="0">
                <a:solidFill>
                  <a:srgbClr val="2C76FF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3</a:t>
            </a:r>
            <a:endParaRPr sz="9600" dirty="0">
              <a:solidFill>
                <a:srgbClr val="2C76FF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4548113" y="4929023"/>
            <a:ext cx="629756" cy="1569620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dirty="0">
                <a:solidFill>
                  <a:srgbClr val="2C76FF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4</a:t>
            </a:r>
            <a:endParaRPr sz="9600" dirty="0">
              <a:solidFill>
                <a:srgbClr val="2C76FF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5488845" y="858266"/>
            <a:ext cx="6265085" cy="769401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solidFill>
                  <a:schemeClr val="dk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Why</a:t>
            </a:r>
            <a:r>
              <a:rPr lang="en-US" altLang="ko-KR" sz="3200" dirty="0">
                <a:solidFill>
                  <a:schemeClr val="dk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? </a:t>
            </a:r>
            <a:endParaRPr lang="en-US" sz="3200" dirty="0">
              <a:solidFill>
                <a:schemeClr val="dk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5420266" y="729574"/>
            <a:ext cx="18000" cy="696131"/>
          </a:xfrm>
          <a:prstGeom prst="rect">
            <a:avLst/>
          </a:prstGeom>
          <a:solidFill>
            <a:srgbClr val="464646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26" name="Google Shape;114;p5">
            <a:extLst>
              <a:ext uri="{FF2B5EF4-FFF2-40B4-BE49-F238E27FC236}">
                <a16:creationId xmlns:a16="http://schemas.microsoft.com/office/drawing/2014/main" id="{FBB3571D-3F40-457A-BE65-52F973F86C4D}"/>
              </a:ext>
            </a:extLst>
          </p:cNvPr>
          <p:cNvSpPr txBox="1"/>
          <p:nvPr/>
        </p:nvSpPr>
        <p:spPr>
          <a:xfrm>
            <a:off x="5488845" y="2343570"/>
            <a:ext cx="6265085" cy="769401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solidFill>
                  <a:schemeClr val="dk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How?</a:t>
            </a:r>
            <a:endParaRPr lang="en-US" sz="3200" dirty="0">
              <a:solidFill>
                <a:schemeClr val="dk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7" name="Google Shape;128;p5">
            <a:extLst>
              <a:ext uri="{FF2B5EF4-FFF2-40B4-BE49-F238E27FC236}">
                <a16:creationId xmlns:a16="http://schemas.microsoft.com/office/drawing/2014/main" id="{D9416BC2-D539-467E-9017-A2C45629A3BC}"/>
              </a:ext>
            </a:extLst>
          </p:cNvPr>
          <p:cNvSpPr/>
          <p:nvPr/>
        </p:nvSpPr>
        <p:spPr>
          <a:xfrm>
            <a:off x="5420266" y="2214878"/>
            <a:ext cx="18000" cy="696131"/>
          </a:xfrm>
          <a:prstGeom prst="rect">
            <a:avLst/>
          </a:prstGeom>
          <a:solidFill>
            <a:srgbClr val="464646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28" name="Google Shape;114;p5">
            <a:extLst>
              <a:ext uri="{FF2B5EF4-FFF2-40B4-BE49-F238E27FC236}">
                <a16:creationId xmlns:a16="http://schemas.microsoft.com/office/drawing/2014/main" id="{F69A2BD2-EA7F-43FF-866C-8D4AA046760D}"/>
              </a:ext>
            </a:extLst>
          </p:cNvPr>
          <p:cNvSpPr txBox="1"/>
          <p:nvPr/>
        </p:nvSpPr>
        <p:spPr>
          <a:xfrm>
            <a:off x="5488845" y="3928737"/>
            <a:ext cx="6265085" cy="769401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solidFill>
                  <a:schemeClr val="dk1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What’s different?</a:t>
            </a:r>
            <a:endParaRPr lang="en-US" sz="3200" dirty="0">
              <a:solidFill>
                <a:schemeClr val="dk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29" name="Google Shape;128;p5">
            <a:extLst>
              <a:ext uri="{FF2B5EF4-FFF2-40B4-BE49-F238E27FC236}">
                <a16:creationId xmlns:a16="http://schemas.microsoft.com/office/drawing/2014/main" id="{DCF05524-BB61-498B-ADF1-154AEA0A0365}"/>
              </a:ext>
            </a:extLst>
          </p:cNvPr>
          <p:cNvSpPr/>
          <p:nvPr/>
        </p:nvSpPr>
        <p:spPr>
          <a:xfrm>
            <a:off x="5420266" y="3800045"/>
            <a:ext cx="18000" cy="696131"/>
          </a:xfrm>
          <a:prstGeom prst="rect">
            <a:avLst/>
          </a:prstGeom>
          <a:solidFill>
            <a:srgbClr val="464646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30" name="Google Shape;114;p5">
            <a:extLst>
              <a:ext uri="{FF2B5EF4-FFF2-40B4-BE49-F238E27FC236}">
                <a16:creationId xmlns:a16="http://schemas.microsoft.com/office/drawing/2014/main" id="{E1F7D82A-3A05-4B29-89F9-F27E5D2CBD68}"/>
              </a:ext>
            </a:extLst>
          </p:cNvPr>
          <p:cNvSpPr txBox="1"/>
          <p:nvPr/>
        </p:nvSpPr>
        <p:spPr>
          <a:xfrm>
            <a:off x="5488845" y="5529154"/>
            <a:ext cx="6265085" cy="769401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SpoqaHanSans" panose="020B0500000000000000" pitchFamily="34" charset="-128"/>
                <a:ea typeface="SpoqaHanSans" panose="020B0500000000000000" pitchFamily="34" charset="-128"/>
                <a:sym typeface="Arial"/>
              </a:rPr>
              <a:t>And?</a:t>
            </a:r>
            <a:endParaRPr lang="en-US" sz="3200" dirty="0">
              <a:solidFill>
                <a:schemeClr val="dk1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31" name="Google Shape;128;p5">
            <a:extLst>
              <a:ext uri="{FF2B5EF4-FFF2-40B4-BE49-F238E27FC236}">
                <a16:creationId xmlns:a16="http://schemas.microsoft.com/office/drawing/2014/main" id="{FFBA34E1-05CD-43F1-87B2-F1DBED0D0D49}"/>
              </a:ext>
            </a:extLst>
          </p:cNvPr>
          <p:cNvSpPr/>
          <p:nvPr/>
        </p:nvSpPr>
        <p:spPr>
          <a:xfrm>
            <a:off x="5420266" y="5400462"/>
            <a:ext cx="18000" cy="696131"/>
          </a:xfrm>
          <a:prstGeom prst="rect">
            <a:avLst/>
          </a:prstGeom>
          <a:solidFill>
            <a:srgbClr val="464646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32" name="Google Shape;128;p5">
            <a:extLst>
              <a:ext uri="{FF2B5EF4-FFF2-40B4-BE49-F238E27FC236}">
                <a16:creationId xmlns:a16="http://schemas.microsoft.com/office/drawing/2014/main" id="{3A450124-F799-4ED0-8E3A-43F942B55954}"/>
              </a:ext>
            </a:extLst>
          </p:cNvPr>
          <p:cNvSpPr/>
          <p:nvPr/>
        </p:nvSpPr>
        <p:spPr>
          <a:xfrm flipH="1">
            <a:off x="3561770" y="556182"/>
            <a:ext cx="45719" cy="5269584"/>
          </a:xfrm>
          <a:prstGeom prst="rect">
            <a:avLst/>
          </a:prstGeom>
          <a:solidFill>
            <a:srgbClr val="464646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35" name="Google Shape;114;p5">
            <a:extLst>
              <a:ext uri="{FF2B5EF4-FFF2-40B4-BE49-F238E27FC236}">
                <a16:creationId xmlns:a16="http://schemas.microsoft.com/office/drawing/2014/main" id="{3957A4BB-B5DC-4731-BD0C-7ED5B87D52F0}"/>
              </a:ext>
            </a:extLst>
          </p:cNvPr>
          <p:cNvSpPr txBox="1"/>
          <p:nvPr/>
        </p:nvSpPr>
        <p:spPr>
          <a:xfrm>
            <a:off x="847379" y="2698901"/>
            <a:ext cx="1820407" cy="1015622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rgbClr val="3380FE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목차</a:t>
            </a:r>
            <a:r>
              <a:rPr lang="en-US" altLang="ko-KR" sz="6000" b="1" dirty="0">
                <a:solidFill>
                  <a:srgbClr val="3380FE"/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 </a:t>
            </a:r>
            <a:endParaRPr lang="en-US" sz="6000" b="1" dirty="0">
              <a:solidFill>
                <a:srgbClr val="3380FE"/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sp>
        <p:nvSpPr>
          <p:cNvPr id="36" name="Google Shape;114;p5">
            <a:extLst>
              <a:ext uri="{FF2B5EF4-FFF2-40B4-BE49-F238E27FC236}">
                <a16:creationId xmlns:a16="http://schemas.microsoft.com/office/drawing/2014/main" id="{1C5F35F7-3843-4073-9013-0AB44B50DF64}"/>
              </a:ext>
            </a:extLst>
          </p:cNvPr>
          <p:cNvSpPr txBox="1"/>
          <p:nvPr/>
        </p:nvSpPr>
        <p:spPr>
          <a:xfrm>
            <a:off x="988783" y="3619748"/>
            <a:ext cx="1682329" cy="276959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poqaHanSans" panose="020B0500000000000000" pitchFamily="34" charset="-128"/>
                <a:ea typeface="SpoqaHanSans" panose="020B0500000000000000" pitchFamily="34" charset="-128"/>
              </a:rPr>
              <a:t>Table of Contents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SpoqaHanSans" panose="020B0500000000000000" pitchFamily="34" charset="-128"/>
              <a:ea typeface="SpoqaHanSans" panose="020B0500000000000000" pitchFamily="34" charset="-128"/>
              <a:sym typeface="Arial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09E169-2E6B-EF49-AB74-67363E1C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071" y="5685117"/>
            <a:ext cx="1174928" cy="1163844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57CC53-1B91-4274-A4DD-320149029748}"/>
              </a:ext>
            </a:extLst>
          </p:cNvPr>
          <p:cNvSpPr/>
          <p:nvPr/>
        </p:nvSpPr>
        <p:spPr>
          <a:xfrm>
            <a:off x="1" y="1"/>
            <a:ext cx="805070" cy="684896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7B670F-CFE6-4530-8525-2353ECC35D54}"/>
              </a:ext>
            </a:extLst>
          </p:cNvPr>
          <p:cNvSpPr/>
          <p:nvPr/>
        </p:nvSpPr>
        <p:spPr>
          <a:xfrm>
            <a:off x="805070" y="0"/>
            <a:ext cx="11386929" cy="10681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60;p7">
            <a:extLst>
              <a:ext uri="{FF2B5EF4-FFF2-40B4-BE49-F238E27FC236}">
                <a16:creationId xmlns:a16="http://schemas.microsoft.com/office/drawing/2014/main" id="{29564409-F108-4545-A8E2-62111F5086AE}"/>
              </a:ext>
            </a:extLst>
          </p:cNvPr>
          <p:cNvSpPr txBox="1"/>
          <p:nvPr/>
        </p:nvSpPr>
        <p:spPr>
          <a:xfrm>
            <a:off x="1089613" y="32668"/>
            <a:ext cx="1972015" cy="923289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Why?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349D1F-8720-427E-9242-5D307FFC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45" y="1100807"/>
            <a:ext cx="7248525" cy="1666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616942-EB9C-4BCE-9276-10ED557D8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62" y="1690066"/>
            <a:ext cx="4752975" cy="5048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68C0F-63D0-4977-B1BD-1FEBA67F6BF7}"/>
              </a:ext>
            </a:extLst>
          </p:cNvPr>
          <p:cNvSpPr/>
          <p:nvPr/>
        </p:nvSpPr>
        <p:spPr>
          <a:xfrm>
            <a:off x="3379304" y="1080493"/>
            <a:ext cx="3786809" cy="6683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28;p5">
            <a:extLst>
              <a:ext uri="{FF2B5EF4-FFF2-40B4-BE49-F238E27FC236}">
                <a16:creationId xmlns:a16="http://schemas.microsoft.com/office/drawing/2014/main" id="{C32853DF-3274-4463-9928-07DF321E1DE7}"/>
              </a:ext>
            </a:extLst>
          </p:cNvPr>
          <p:cNvSpPr/>
          <p:nvPr/>
        </p:nvSpPr>
        <p:spPr>
          <a:xfrm flipH="1">
            <a:off x="5760676" y="1934244"/>
            <a:ext cx="45719" cy="4679916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poqaHanSans" panose="020B0500000000000000" pitchFamily="34" charset="-128"/>
              <a:ea typeface="SpoqaHanSans" panose="020B0500000000000000" pitchFamily="34" charset="-128"/>
              <a:cs typeface="Malgun Gothic"/>
              <a:sym typeface="Malgun Gothic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A5CC5B-76A5-4A45-BBA6-F340F12AE8D8}"/>
              </a:ext>
            </a:extLst>
          </p:cNvPr>
          <p:cNvSpPr/>
          <p:nvPr/>
        </p:nvSpPr>
        <p:spPr>
          <a:xfrm>
            <a:off x="1349546" y="1818642"/>
            <a:ext cx="4156259" cy="6683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E1CC5E0-D072-4824-BBF9-6BA8505FCD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971"/>
          <a:stretch/>
        </p:blipFill>
        <p:spPr>
          <a:xfrm>
            <a:off x="7485106" y="1056447"/>
            <a:ext cx="3397541" cy="56941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5F5570-3D5F-4A87-A1B4-235DC6244428}"/>
              </a:ext>
            </a:extLst>
          </p:cNvPr>
          <p:cNvSpPr/>
          <p:nvPr/>
        </p:nvSpPr>
        <p:spPr>
          <a:xfrm>
            <a:off x="8671594" y="1541022"/>
            <a:ext cx="1018815" cy="2807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832F3E-863B-9147-B5C8-A9BAC8612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9071" y="5685117"/>
            <a:ext cx="1174928" cy="1163844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57CC53-1B91-4274-A4DD-320149029748}"/>
              </a:ext>
            </a:extLst>
          </p:cNvPr>
          <p:cNvSpPr/>
          <p:nvPr/>
        </p:nvSpPr>
        <p:spPr>
          <a:xfrm>
            <a:off x="1" y="1"/>
            <a:ext cx="805070" cy="684896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7B670F-CFE6-4530-8525-2353ECC35D54}"/>
              </a:ext>
            </a:extLst>
          </p:cNvPr>
          <p:cNvSpPr/>
          <p:nvPr/>
        </p:nvSpPr>
        <p:spPr>
          <a:xfrm>
            <a:off x="805070" y="0"/>
            <a:ext cx="11386929" cy="10681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60;p7">
            <a:extLst>
              <a:ext uri="{FF2B5EF4-FFF2-40B4-BE49-F238E27FC236}">
                <a16:creationId xmlns:a16="http://schemas.microsoft.com/office/drawing/2014/main" id="{29564409-F108-4545-A8E2-62111F5086AE}"/>
              </a:ext>
            </a:extLst>
          </p:cNvPr>
          <p:cNvSpPr txBox="1"/>
          <p:nvPr/>
        </p:nvSpPr>
        <p:spPr>
          <a:xfrm>
            <a:off x="1089613" y="32668"/>
            <a:ext cx="1972015" cy="923289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Why?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ED303B-268D-48A6-AABE-F4C05D567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08" y="1100807"/>
            <a:ext cx="9229725" cy="1971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83B88A-9782-4534-912E-6568D3869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696" y="3072482"/>
            <a:ext cx="9715500" cy="3171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7CB34E6-AE14-4701-BDEA-624ECA12D698}"/>
              </a:ext>
            </a:extLst>
          </p:cNvPr>
          <p:cNvSpPr/>
          <p:nvPr/>
        </p:nvSpPr>
        <p:spPr>
          <a:xfrm>
            <a:off x="2691630" y="1220076"/>
            <a:ext cx="3246946" cy="5789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6EBE76-6453-40A1-991E-9B70642FBAD4}"/>
              </a:ext>
            </a:extLst>
          </p:cNvPr>
          <p:cNvSpPr/>
          <p:nvPr/>
        </p:nvSpPr>
        <p:spPr>
          <a:xfrm>
            <a:off x="4374710" y="3225198"/>
            <a:ext cx="2448121" cy="4186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F74B2D1-E7FA-8B4C-A4AE-182CCB637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071" y="5685117"/>
            <a:ext cx="1174928" cy="1163844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83582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57CC53-1B91-4274-A4DD-320149029748}"/>
              </a:ext>
            </a:extLst>
          </p:cNvPr>
          <p:cNvSpPr/>
          <p:nvPr/>
        </p:nvSpPr>
        <p:spPr>
          <a:xfrm>
            <a:off x="1" y="1"/>
            <a:ext cx="805070" cy="684896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7B670F-CFE6-4530-8525-2353ECC35D54}"/>
              </a:ext>
            </a:extLst>
          </p:cNvPr>
          <p:cNvSpPr/>
          <p:nvPr/>
        </p:nvSpPr>
        <p:spPr>
          <a:xfrm>
            <a:off x="805070" y="0"/>
            <a:ext cx="11386929" cy="10681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60;p7">
            <a:extLst>
              <a:ext uri="{FF2B5EF4-FFF2-40B4-BE49-F238E27FC236}">
                <a16:creationId xmlns:a16="http://schemas.microsoft.com/office/drawing/2014/main" id="{29564409-F108-4545-A8E2-62111F5086AE}"/>
              </a:ext>
            </a:extLst>
          </p:cNvPr>
          <p:cNvSpPr txBox="1"/>
          <p:nvPr/>
        </p:nvSpPr>
        <p:spPr>
          <a:xfrm>
            <a:off x="1089613" y="32668"/>
            <a:ext cx="1972015" cy="923289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Why?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F74B2D1-E7FA-8B4C-A4AE-182CCB637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071" y="5685117"/>
            <a:ext cx="1174928" cy="1163844"/>
          </a:xfrm>
          <a:prstGeom prst="rect">
            <a:avLst/>
          </a:prstGeom>
          <a:noFill/>
          <a:effectLst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0AEE600-6706-4318-AF02-9892258FC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571" y="1491174"/>
            <a:ext cx="971550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7CB34E6-AE14-4701-BDEA-624ECA12D698}"/>
              </a:ext>
            </a:extLst>
          </p:cNvPr>
          <p:cNvSpPr/>
          <p:nvPr/>
        </p:nvSpPr>
        <p:spPr>
          <a:xfrm>
            <a:off x="1332075" y="1721546"/>
            <a:ext cx="3246946" cy="5789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85E8EB-0ADA-40BB-B7C7-CCCC1C65A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997" y="3048048"/>
            <a:ext cx="8367325" cy="2924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6EBE76-6453-40A1-991E-9B70642FBAD4}"/>
              </a:ext>
            </a:extLst>
          </p:cNvPr>
          <p:cNvSpPr/>
          <p:nvPr/>
        </p:nvSpPr>
        <p:spPr>
          <a:xfrm>
            <a:off x="8587409" y="3749219"/>
            <a:ext cx="993913" cy="4186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2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57CC53-1B91-4274-A4DD-320149029748}"/>
              </a:ext>
            </a:extLst>
          </p:cNvPr>
          <p:cNvSpPr/>
          <p:nvPr/>
        </p:nvSpPr>
        <p:spPr>
          <a:xfrm>
            <a:off x="1" y="1"/>
            <a:ext cx="805070" cy="684896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7B670F-CFE6-4530-8525-2353ECC35D54}"/>
              </a:ext>
            </a:extLst>
          </p:cNvPr>
          <p:cNvSpPr/>
          <p:nvPr/>
        </p:nvSpPr>
        <p:spPr>
          <a:xfrm>
            <a:off x="805070" y="0"/>
            <a:ext cx="11386929" cy="10681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60;p7">
            <a:extLst>
              <a:ext uri="{FF2B5EF4-FFF2-40B4-BE49-F238E27FC236}">
                <a16:creationId xmlns:a16="http://schemas.microsoft.com/office/drawing/2014/main" id="{29564409-F108-4545-A8E2-62111F5086AE}"/>
              </a:ext>
            </a:extLst>
          </p:cNvPr>
          <p:cNvSpPr txBox="1"/>
          <p:nvPr/>
        </p:nvSpPr>
        <p:spPr>
          <a:xfrm>
            <a:off x="1089613" y="32668"/>
            <a:ext cx="2160483" cy="923289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How?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F7C211-98B9-5546-AD7A-E29B0EEC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071" y="5685117"/>
            <a:ext cx="1174928" cy="1163844"/>
          </a:xfrm>
          <a:prstGeom prst="rect">
            <a:avLst/>
          </a:prstGeom>
          <a:noFill/>
          <a:effectLst/>
        </p:spPr>
      </p:pic>
      <p:pic>
        <p:nvPicPr>
          <p:cNvPr id="6" name="그림 5" descr="거울, 테이블, 컴퓨터이(가) 표시된 사진&#10;&#10;자동 생성된 설명">
            <a:extLst>
              <a:ext uri="{FF2B5EF4-FFF2-40B4-BE49-F238E27FC236}">
                <a16:creationId xmlns:a16="http://schemas.microsoft.com/office/drawing/2014/main" id="{789DF8E3-84AC-4126-B1E7-5B91EFAF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070" y="1246682"/>
            <a:ext cx="2522210" cy="52756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F04164A-E829-47BF-B288-FF99F801B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230" y="1862679"/>
            <a:ext cx="2258170" cy="395900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4AAE3D1-44F6-49FD-B4F6-BAAC8AF69605}"/>
              </a:ext>
            </a:extLst>
          </p:cNvPr>
          <p:cNvSpPr/>
          <p:nvPr/>
        </p:nvSpPr>
        <p:spPr>
          <a:xfrm>
            <a:off x="4851279" y="2976460"/>
            <a:ext cx="1732401" cy="1398787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거울, 테이블, 컴퓨터이(가) 표시된 사진&#10;&#10;자동 생성된 설명">
            <a:extLst>
              <a:ext uri="{FF2B5EF4-FFF2-40B4-BE49-F238E27FC236}">
                <a16:creationId xmlns:a16="http://schemas.microsoft.com/office/drawing/2014/main" id="{2BD295A4-E47B-4DC8-89B7-7C3702979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519" y="1246682"/>
            <a:ext cx="2522210" cy="52756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687628-B7F7-4CFC-9A37-7518BA202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679" y="1862679"/>
            <a:ext cx="2258170" cy="39590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EE2D97-852F-464A-A090-4ED6DE3CC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398" y="3033562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1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57CC53-1B91-4274-A4DD-320149029748}"/>
              </a:ext>
            </a:extLst>
          </p:cNvPr>
          <p:cNvSpPr/>
          <p:nvPr/>
        </p:nvSpPr>
        <p:spPr>
          <a:xfrm>
            <a:off x="1" y="1"/>
            <a:ext cx="805070" cy="684896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7B670F-CFE6-4530-8525-2353ECC35D54}"/>
              </a:ext>
            </a:extLst>
          </p:cNvPr>
          <p:cNvSpPr/>
          <p:nvPr/>
        </p:nvSpPr>
        <p:spPr>
          <a:xfrm>
            <a:off x="805070" y="0"/>
            <a:ext cx="11386929" cy="10681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60;p7">
            <a:extLst>
              <a:ext uri="{FF2B5EF4-FFF2-40B4-BE49-F238E27FC236}">
                <a16:creationId xmlns:a16="http://schemas.microsoft.com/office/drawing/2014/main" id="{29564409-F108-4545-A8E2-62111F5086AE}"/>
              </a:ext>
            </a:extLst>
          </p:cNvPr>
          <p:cNvSpPr txBox="1"/>
          <p:nvPr/>
        </p:nvSpPr>
        <p:spPr>
          <a:xfrm>
            <a:off x="1089613" y="32668"/>
            <a:ext cx="2160483" cy="923289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How?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F7C211-98B9-5546-AD7A-E29B0EEC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071" y="5685117"/>
            <a:ext cx="1174928" cy="1163844"/>
          </a:xfrm>
          <a:prstGeom prst="rect">
            <a:avLst/>
          </a:prstGeom>
          <a:noFill/>
          <a:effectLst/>
        </p:spPr>
      </p:pic>
      <p:pic>
        <p:nvPicPr>
          <p:cNvPr id="8" name="그림 7" descr="거울, 테이블, 컴퓨터이(가) 표시된 사진&#10;&#10;자동 생성된 설명">
            <a:extLst>
              <a:ext uri="{FF2B5EF4-FFF2-40B4-BE49-F238E27FC236}">
                <a16:creationId xmlns:a16="http://schemas.microsoft.com/office/drawing/2014/main" id="{912DE42C-C365-468A-A314-885052E87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070" y="1246682"/>
            <a:ext cx="2522210" cy="5275651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FC4E0ED-4108-4DCC-B392-1F0FBFC1744E}"/>
              </a:ext>
            </a:extLst>
          </p:cNvPr>
          <p:cNvSpPr/>
          <p:nvPr/>
        </p:nvSpPr>
        <p:spPr>
          <a:xfrm>
            <a:off x="4851279" y="2976460"/>
            <a:ext cx="1732401" cy="1398787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거울, 테이블, 컴퓨터이(가) 표시된 사진&#10;&#10;자동 생성된 설명">
            <a:extLst>
              <a:ext uri="{FF2B5EF4-FFF2-40B4-BE49-F238E27FC236}">
                <a16:creationId xmlns:a16="http://schemas.microsoft.com/office/drawing/2014/main" id="{7A000C63-9353-4F25-876E-9B83B3B80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519" y="1246682"/>
            <a:ext cx="2522210" cy="52756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4BD0743-161F-41CC-A318-5DE09B64E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590" y="1859279"/>
            <a:ext cx="2257200" cy="40260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163F95-6A44-4D24-9F2F-5713827A1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024" y="1859279"/>
            <a:ext cx="2257200" cy="413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3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57CC53-1B91-4274-A4DD-320149029748}"/>
              </a:ext>
            </a:extLst>
          </p:cNvPr>
          <p:cNvSpPr/>
          <p:nvPr/>
        </p:nvSpPr>
        <p:spPr>
          <a:xfrm>
            <a:off x="1" y="1"/>
            <a:ext cx="805070" cy="684896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7B670F-CFE6-4530-8525-2353ECC35D54}"/>
              </a:ext>
            </a:extLst>
          </p:cNvPr>
          <p:cNvSpPr/>
          <p:nvPr/>
        </p:nvSpPr>
        <p:spPr>
          <a:xfrm>
            <a:off x="805070" y="0"/>
            <a:ext cx="11386929" cy="10681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60;p7">
            <a:extLst>
              <a:ext uri="{FF2B5EF4-FFF2-40B4-BE49-F238E27FC236}">
                <a16:creationId xmlns:a16="http://schemas.microsoft.com/office/drawing/2014/main" id="{29564409-F108-4545-A8E2-62111F5086AE}"/>
              </a:ext>
            </a:extLst>
          </p:cNvPr>
          <p:cNvSpPr txBox="1"/>
          <p:nvPr/>
        </p:nvSpPr>
        <p:spPr>
          <a:xfrm>
            <a:off x="1089613" y="32668"/>
            <a:ext cx="2160483" cy="923289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How?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F7C211-98B9-5546-AD7A-E29B0EEC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071" y="5685117"/>
            <a:ext cx="1174928" cy="1163844"/>
          </a:xfrm>
          <a:prstGeom prst="rect">
            <a:avLst/>
          </a:prstGeom>
          <a:noFill/>
          <a:effectLst/>
        </p:spPr>
      </p:pic>
      <p:pic>
        <p:nvPicPr>
          <p:cNvPr id="6" name="그림 5" descr="거울, 테이블, 컴퓨터이(가) 표시된 사진&#10;&#10;자동 생성된 설명">
            <a:extLst>
              <a:ext uri="{FF2B5EF4-FFF2-40B4-BE49-F238E27FC236}">
                <a16:creationId xmlns:a16="http://schemas.microsoft.com/office/drawing/2014/main" id="{7C331679-43ED-4904-B503-D8D2E6BB9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070" y="1246682"/>
            <a:ext cx="2522210" cy="5275651"/>
          </a:xfrm>
          <a:prstGeom prst="rect">
            <a:avLst/>
          </a:prstGeom>
        </p:spPr>
      </p:pic>
      <p:pic>
        <p:nvPicPr>
          <p:cNvPr id="9" name="그림 8" descr="거울, 테이블, 컴퓨터이(가) 표시된 사진&#10;&#10;자동 생성된 설명">
            <a:extLst>
              <a:ext uri="{FF2B5EF4-FFF2-40B4-BE49-F238E27FC236}">
                <a16:creationId xmlns:a16="http://schemas.microsoft.com/office/drawing/2014/main" id="{96D7F07E-3001-49DB-B6D5-E48E28183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589" y="1246682"/>
            <a:ext cx="2522210" cy="52756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E4C2FAE-B098-4E8F-8996-C3F1CF6E7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335" y="1843622"/>
            <a:ext cx="2257200" cy="25912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9173C6-613E-4D50-91A6-D82808B8D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016" y="1843622"/>
            <a:ext cx="2257200" cy="407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57CC53-1B91-4274-A4DD-320149029748}"/>
              </a:ext>
            </a:extLst>
          </p:cNvPr>
          <p:cNvSpPr/>
          <p:nvPr/>
        </p:nvSpPr>
        <p:spPr>
          <a:xfrm>
            <a:off x="1" y="1"/>
            <a:ext cx="805070" cy="684896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7B670F-CFE6-4530-8525-2353ECC35D54}"/>
              </a:ext>
            </a:extLst>
          </p:cNvPr>
          <p:cNvSpPr/>
          <p:nvPr/>
        </p:nvSpPr>
        <p:spPr>
          <a:xfrm>
            <a:off x="805070" y="0"/>
            <a:ext cx="11386929" cy="10681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60;p7">
            <a:extLst>
              <a:ext uri="{FF2B5EF4-FFF2-40B4-BE49-F238E27FC236}">
                <a16:creationId xmlns:a16="http://schemas.microsoft.com/office/drawing/2014/main" id="{29564409-F108-4545-A8E2-62111F5086AE}"/>
              </a:ext>
            </a:extLst>
          </p:cNvPr>
          <p:cNvSpPr txBox="1"/>
          <p:nvPr/>
        </p:nvSpPr>
        <p:spPr>
          <a:xfrm>
            <a:off x="1089613" y="32668"/>
            <a:ext cx="2160483" cy="923289"/>
          </a:xfrm>
          <a:prstGeom prst="rect">
            <a:avLst/>
          </a:prstGeom>
          <a:noFill/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3380FE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How?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F7C211-98B9-5546-AD7A-E29B0EEC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071" y="5685117"/>
            <a:ext cx="1174928" cy="1163844"/>
          </a:xfrm>
          <a:prstGeom prst="rect">
            <a:avLst/>
          </a:prstGeom>
          <a:noFill/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8FEBA2-8D8E-425C-AFDE-18AB0EEA0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992" y="2851481"/>
            <a:ext cx="1001614" cy="1001614"/>
          </a:xfrm>
          <a:prstGeom prst="rect">
            <a:avLst/>
          </a:prstGeom>
        </p:spPr>
      </p:pic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id="{B456BA8A-C5EB-42DE-8F9E-C520A6409C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5761" y1="36800" x2="45761" y2="20400"/>
                        <a14:foregroundMark x1="45761" y1="20400" x2="46848" y2="48000"/>
                        <a14:foregroundMark x1="57609" y1="21600" x2="57609" y2="37000"/>
                        <a14:foregroundMark x1="57609" y1="37000" x2="57609" y2="37000"/>
                        <a14:foregroundMark x1="57391" y1="36800" x2="47174" y2="14800"/>
                        <a14:foregroundMark x1="58043" y1="34600" x2="58261" y2="31200"/>
                        <a14:foregroundMark x1="58370" y1="30000" x2="58913" y2="24600"/>
                        <a14:foregroundMark x1="47283" y1="28000" x2="36739" y2="22200"/>
                        <a14:foregroundMark x1="36848" y1="21800" x2="36522" y2="41000"/>
                        <a14:foregroundMark x1="36739" y1="40800" x2="39022" y2="49200"/>
                        <a14:foregroundMark x1="39239" y1="48800" x2="46957" y2="55400"/>
                        <a14:foregroundMark x1="46957" y1="55400" x2="57283" y2="52600"/>
                        <a14:foregroundMark x1="57283" y1="52600" x2="63370" y2="65800"/>
                        <a14:foregroundMark x1="63370" y1="65800" x2="50543" y2="76400"/>
                        <a14:foregroundMark x1="50543" y1="76400" x2="41630" y2="72400"/>
                        <a14:foregroundMark x1="41630" y1="72400" x2="45761" y2="57400"/>
                        <a14:foregroundMark x1="45761" y1="57400" x2="53804" y2="66200"/>
                        <a14:foregroundMark x1="53804" y1="66200" x2="49457" y2="62800"/>
                        <a14:foregroundMark x1="63152" y1="64000" x2="56196" y2="59400"/>
                      </a14:backgroundRemoval>
                    </a14:imgEffect>
                  </a14:imgLayer>
                </a14:imgProps>
              </a:ext>
            </a:extLst>
          </a:blip>
          <a:srcRect l="26716" t="7652" r="26835" b="5954"/>
          <a:stretch/>
        </p:blipFill>
        <p:spPr>
          <a:xfrm>
            <a:off x="9944851" y="2601834"/>
            <a:ext cx="1411407" cy="1426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E3888B-DCBD-4067-8229-21B418847D7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249" b="89805" l="9865" r="89882">
                        <a14:foregroundMark x1="35497" y1="19640" x2="36256" y2="20090"/>
                        <a14:foregroundMark x1="41821" y1="4198" x2="43423" y2="10795"/>
                        <a14:foregroundMark x1="43423" y1="10795" x2="43423" y2="10945"/>
                        <a14:foregroundMark x1="52698" y1="4648" x2="52192" y2="2249"/>
                        <a14:foregroundMark x1="60455" y1="8996" x2="61636" y2="7046"/>
                        <a14:foregroundMark x1="66948" y1="21439" x2="68971" y2="18891"/>
                      </a14:backgroundRemoval>
                    </a14:imgEffect>
                  </a14:imgLayer>
                </a14:imgProps>
              </a:ext>
            </a:extLst>
          </a:blip>
          <a:srcRect l="29165" t="-2915" r="23976" b="37179"/>
          <a:stretch/>
        </p:blipFill>
        <p:spPr>
          <a:xfrm>
            <a:off x="5480742" y="2531801"/>
            <a:ext cx="1808377" cy="1426749"/>
          </a:xfrm>
          <a:prstGeom prst="rect">
            <a:avLst/>
          </a:prstGeom>
        </p:spPr>
      </p:pic>
      <p:pic>
        <p:nvPicPr>
          <p:cNvPr id="10" name="그림 9" descr="셔츠이(가) 표시된 사진&#10;&#10;자동 생성된 설명">
            <a:extLst>
              <a:ext uri="{FF2B5EF4-FFF2-40B4-BE49-F238E27FC236}">
                <a16:creationId xmlns:a16="http://schemas.microsoft.com/office/drawing/2014/main" id="{1AB11635-3D81-4E61-A07A-216B2A9B2D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263" t="20634" r="24358" b="22327"/>
          <a:stretch/>
        </p:blipFill>
        <p:spPr>
          <a:xfrm>
            <a:off x="7814807" y="2451455"/>
            <a:ext cx="1567453" cy="15660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B892ED-D3E8-48B1-955A-60734CBB0B15}"/>
              </a:ext>
            </a:extLst>
          </p:cNvPr>
          <p:cNvSpPr txBox="1"/>
          <p:nvPr/>
        </p:nvSpPr>
        <p:spPr>
          <a:xfrm>
            <a:off x="2956850" y="2900582"/>
            <a:ext cx="439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400" b="1" dirty="0"/>
              <a:t>-</a:t>
            </a:r>
            <a:endParaRPr kumimoji="1" lang="ko-Kore-KR" altLang="en-US" sz="4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FB372-406B-4F9D-84AD-E684F8D3A709}"/>
              </a:ext>
            </a:extLst>
          </p:cNvPr>
          <p:cNvSpPr txBox="1"/>
          <p:nvPr/>
        </p:nvSpPr>
        <p:spPr>
          <a:xfrm>
            <a:off x="4979383" y="2900582"/>
            <a:ext cx="439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400" b="1" dirty="0"/>
              <a:t>-</a:t>
            </a:r>
            <a:endParaRPr kumimoji="1" lang="ko-Kore-KR" altLang="en-US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C0D738-902C-42C4-A0DF-CF15D995D9B0}"/>
              </a:ext>
            </a:extLst>
          </p:cNvPr>
          <p:cNvSpPr txBox="1"/>
          <p:nvPr/>
        </p:nvSpPr>
        <p:spPr>
          <a:xfrm>
            <a:off x="7289119" y="2900581"/>
            <a:ext cx="439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400" b="1" dirty="0"/>
              <a:t>-</a:t>
            </a:r>
            <a:endParaRPr kumimoji="1" lang="ko-Kore-KR" altLang="en-US" sz="4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22A0D-0350-4F3E-A2E5-3513BB5CDFB4}"/>
              </a:ext>
            </a:extLst>
          </p:cNvPr>
          <p:cNvSpPr txBox="1"/>
          <p:nvPr/>
        </p:nvSpPr>
        <p:spPr>
          <a:xfrm>
            <a:off x="9443782" y="2878460"/>
            <a:ext cx="439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400" b="1" dirty="0"/>
              <a:t>-</a:t>
            </a:r>
            <a:endParaRPr kumimoji="1" lang="ko-Kore-KR" altLang="en-US" sz="44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A33430E-4ACB-4A69-A520-778B3E12F9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7302" y="2508261"/>
            <a:ext cx="1613894" cy="16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1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55</Words>
  <Application>Microsoft Office PowerPoint</Application>
  <PresentationFormat>와이드스크린</PresentationFormat>
  <Paragraphs>33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SpoqaHanSans</vt:lpstr>
      <vt:lpstr>SpoqaHanSans-Bold</vt:lpstr>
      <vt:lpstr>SpoqaHanSans-Light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Dahyeon</dc:creator>
  <cp:lastModifiedBy>xowjd41@naver.com</cp:lastModifiedBy>
  <cp:revision>61</cp:revision>
  <dcterms:created xsi:type="dcterms:W3CDTF">2019-07-24T07:27:22Z</dcterms:created>
  <dcterms:modified xsi:type="dcterms:W3CDTF">2020-06-13T01:35:21Z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C:\Users\student\Desktop\IT포트폴리오\01_Kit\포트폴리오 툴킷 1.1_BASIC.pptx</vt:lpwstr>
  </property>
</Properties>
</file>