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5"/>
  </p:normalViewPr>
  <p:slideViewPr>
    <p:cSldViewPr snapToGrid="0" snapToObjects="1">
      <p:cViewPr varScale="1">
        <p:scale>
          <a:sx n="124" d="100"/>
          <a:sy n="124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3A86-539E-D196-DA9A-28495508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257CD-3F7F-F6F8-CB9C-FE47CFA34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61B46-84AB-2B38-906F-6ACDA35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F2269-06CB-E6C1-7655-6B1A6B65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1DE63-7505-3E7D-017A-0BFA342B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7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72012-6D1C-8990-AF83-7A7B0475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5758C8-23AB-F4BE-17CC-8285FB577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1ABEE-060B-B3EC-D556-83EE314F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37452-A27E-F3BE-48D3-4CDED5CB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5D7F7-1211-4C22-8182-7591E9DD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6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7376B-ABEB-33F5-A379-99A5F564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7A6F22-25B7-F562-A118-64DCA223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9E6C7-A1A1-D21B-7FBB-D4809763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3EEA9-E2E5-ED51-1C6A-F114B00F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3ADA6-E591-49AF-3034-9A6C4521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70108-355A-6FA5-AEF3-496193C3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6A885-C58B-F8DF-03AF-154595C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FC26D-F4EF-A9DD-0579-36036FB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D7672-24C7-291C-BF77-B570BBBA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FA66D-8E86-47EA-7AA8-07FF93E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14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C23-64E1-0268-A3EB-D29A1C80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E3C84-F3F4-7E76-1E6B-6B33A47A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72116-6663-2E21-C704-83A50E0F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8B7D8-4F0F-B0BF-7147-276086B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50E1A-F995-DF46-0CFF-0E9E5008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6EE4-69B5-3E03-C880-CF883F4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3AB4C-877A-FD3B-CD17-53DA968E8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D6402-E2CA-14F5-6BC3-BAE24BAA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96C6D-0A86-444C-FE12-5FFA61CD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5E4F6-179A-D6EC-D560-D846C612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E6DEF-9F3A-1858-F4D0-A3857F5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703D1-6BCF-63F6-FCAB-2BD1FCB0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578F9-A5BF-4FFD-4D18-D1615D13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D77FDD-B179-6187-45E2-22DFF2E4A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FD8201-0B03-30DE-3968-2FEE99546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F8C2E1-7FE2-B539-7FE6-19E51183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BF6EA-E15B-8F37-76A3-AB063FBA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EBCF9B-C674-18CD-4598-59FA9EE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464C5D-FE5B-0E94-E953-7C86B3C7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8719A-19CF-2603-CAFE-94A0E793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2DEB64-BD21-C341-204B-421CA2E2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4448D5-B4FB-58FC-31C7-3555DA19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FC05F-B464-B261-F30F-47D41155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9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0AF0DD-BE37-2684-3406-0E403217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EEC3C-3A09-379A-1B5E-0D910CA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5AA93-432F-EBA2-9AF5-ED61F94F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66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92F0E-FE67-E1C5-1C2C-AC1C4018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6EE3C-3940-4150-2998-601282DF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BC9308-5EEE-C117-9AB1-796EF888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2C301-6024-E842-6935-89F09A9F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06706-B008-D7CF-415E-CF160A79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CD88E-5C9A-A1C6-F721-63C9FC49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3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E1B2E-88E8-2BB1-5199-4F6F9B1C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6CBEA2-7497-64BF-F671-DD67D3217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9DC47E-35EC-03A0-1AE0-537C9BB8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6C335-67C5-8E48-EE04-CFF2F4D5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08209-733C-2B7B-0827-649FF7A4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76E545-E0AC-7BD4-9AF3-CC615328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8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FDF51C-C1BF-7744-7975-415B0D1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891F0-2064-9A92-AFE8-1ABEDCF1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45055-5FD0-6376-8CF5-01547644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E9C9-B254-0C4B-9C3E-796EA6323FB8}" type="datetimeFigureOut">
              <a:rPr lang="de-DE" smtClean="0"/>
              <a:t>12.06.22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45452-9AF4-1D11-9431-C9D324A3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29D71-ED06-F479-0EF7-4F48AA847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CF0C-3A6D-AD40-9E0E-2772B6823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59D6-EAA7-D610-E845-19BB40EA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Webshop Jasmin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60BDD1-203F-82F0-CDDC-C2CEB22C9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de-DE" sz="2000" dirty="0" err="1"/>
              <a:t>Yimne</a:t>
            </a:r>
            <a:r>
              <a:rPr lang="de-DE" sz="2000" dirty="0"/>
              <a:t> Raid, Antonio Peric und William Lau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7A9EF5-488C-C1A7-A442-C101D42D9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3" t="2" r="2953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89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A2C10-29B5-3CB2-F528-02D3546D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8800" b="1" i="1" dirty="0">
                <a:latin typeface="Aldhabi" pitchFamily="2" charset="-78"/>
                <a:cs typeface="Aldhabi" pitchFamily="2" charset="-78"/>
              </a:rPr>
              <a:t>Tools</a:t>
            </a:r>
          </a:p>
        </p:txBody>
      </p:sp>
      <p:pic>
        <p:nvPicPr>
          <p:cNvPr id="1026" name="Picture 2" descr="Building a website in RStudio using Hugo and Netlify | Nickopotamus.co.uk">
            <a:extLst>
              <a:ext uri="{FF2B5EF4-FFF2-40B4-BE49-F238E27FC236}">
                <a16:creationId xmlns:a16="http://schemas.microsoft.com/office/drawing/2014/main" id="{DD446F72-81DD-B48F-7DCB-078F1D74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6" y="1625093"/>
            <a:ext cx="2710461" cy="16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-Schulungen - Skillsoft">
            <a:extLst>
              <a:ext uri="{FF2B5EF4-FFF2-40B4-BE49-F238E27FC236}">
                <a16:creationId xmlns:a16="http://schemas.microsoft.com/office/drawing/2014/main" id="{3F81B003-DCD4-BF83-540F-E06D661A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87" y="1690688"/>
            <a:ext cx="2013461" cy="21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ische Query mit Spring und JPA Specification">
            <a:extLst>
              <a:ext uri="{FF2B5EF4-FFF2-40B4-BE49-F238E27FC236}">
                <a16:creationId xmlns:a16="http://schemas.microsoft.com/office/drawing/2014/main" id="{7F34CD36-C458-5251-72F0-6600E11A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78" y="1623399"/>
            <a:ext cx="4144006" cy="22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rkus – einfach erklärt">
            <a:extLst>
              <a:ext uri="{FF2B5EF4-FFF2-40B4-BE49-F238E27FC236}">
                <a16:creationId xmlns:a16="http://schemas.microsoft.com/office/drawing/2014/main" id="{49E97C00-FF4D-D9EA-BC3E-3412D2CB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40" y="4217946"/>
            <a:ext cx="3520071" cy="264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shop Logo Symbol - Kostenloses Bild auf Pixabay">
            <a:extLst>
              <a:ext uri="{FF2B5EF4-FFF2-40B4-BE49-F238E27FC236}">
                <a16:creationId xmlns:a16="http://schemas.microsoft.com/office/drawing/2014/main" id="{144424A6-3782-27BA-C551-EC9E41AA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71" y="4456618"/>
            <a:ext cx="2162710" cy="216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4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10C85-3FF1-CF38-CAD8-AB40C56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werden die Produkte verwaltet?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44F076-5FB1-C837-84F8-BFF6DB43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81" y="2035264"/>
            <a:ext cx="10278438" cy="2787472"/>
          </a:xfrm>
        </p:spPr>
        <p:txBody>
          <a:bodyPr/>
          <a:lstStyle/>
          <a:p>
            <a:r>
              <a:rPr lang="de-DE" dirty="0"/>
              <a:t>Die Produkte werden in einer Datenbank gespeichert</a:t>
            </a:r>
          </a:p>
          <a:p>
            <a:r>
              <a:rPr lang="de-DE" dirty="0"/>
              <a:t>Die Produktinformationen werden aus der Datenbank abgelesen und in ein </a:t>
            </a:r>
            <a:r>
              <a:rPr lang="de-DE" dirty="0" err="1"/>
              <a:t>Markdown</a:t>
            </a:r>
            <a:r>
              <a:rPr lang="de-DE" dirty="0"/>
              <a:t>-File gespeichert. </a:t>
            </a:r>
          </a:p>
          <a:p>
            <a:r>
              <a:rPr lang="de-DE" dirty="0"/>
              <a:t>Vorteil ist, dass die Website sehr viel schneller ist da nicht jedes Mal auf die Datenbank zurückgegriffen muss. </a:t>
            </a:r>
          </a:p>
          <a:p>
            <a:r>
              <a:rPr lang="de-DE" dirty="0"/>
              <a:t>Nur Admins können Produkte hinzufügen, editieren oder Löschen. </a:t>
            </a:r>
          </a:p>
        </p:txBody>
      </p:sp>
    </p:spTree>
    <p:extLst>
      <p:ext uri="{BB962C8B-B14F-4D97-AF65-F5344CB8AC3E}">
        <p14:creationId xmlns:p14="http://schemas.microsoft.com/office/powerpoint/2010/main" val="261561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Aldhabi</vt:lpstr>
      <vt:lpstr>Arial</vt:lpstr>
      <vt:lpstr>Calibri</vt:lpstr>
      <vt:lpstr>Calibri Light</vt:lpstr>
      <vt:lpstr>Office</vt:lpstr>
      <vt:lpstr>Webshop Jasmin</vt:lpstr>
      <vt:lpstr>Tools</vt:lpstr>
      <vt:lpstr>Wie werden die Produkte verwaltet?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Jasmin</dc:title>
  <dc:creator>Yimne Raid</dc:creator>
  <cp:lastModifiedBy>Yimne Raid</cp:lastModifiedBy>
  <cp:revision>1</cp:revision>
  <dcterms:created xsi:type="dcterms:W3CDTF">2022-06-12T20:38:14Z</dcterms:created>
  <dcterms:modified xsi:type="dcterms:W3CDTF">2022-06-12T20:53:14Z</dcterms:modified>
</cp:coreProperties>
</file>