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12D"/>
    <a:srgbClr val="07011D"/>
    <a:srgbClr val="2B0448"/>
    <a:srgbClr val="0B0153"/>
    <a:srgbClr val="110343"/>
    <a:srgbClr val="110448"/>
    <a:srgbClr val="32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2B0448">
                <a:lumMod val="100000"/>
              </a:srgbClr>
            </a:gs>
            <a:gs pos="1000">
              <a:srgbClr val="07011D"/>
            </a:gs>
            <a:gs pos="100000">
              <a:srgbClr val="06012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github.com/Team-Zealot-Databases" TargetMode="Externa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4724400"/>
            <a:ext cx="9144000" cy="1051560"/>
          </a:xfrm>
          <a:gradFill flip="none" rotWithShape="1">
            <a:gsLst>
              <a:gs pos="0">
                <a:schemeClr val="bg2">
                  <a:lumMod val="60000"/>
                  <a:lumOff val="40000"/>
                  <a:alpha val="3000"/>
                </a:schemeClr>
              </a:gs>
              <a:gs pos="50000">
                <a:srgbClr val="C4D6EB">
                  <a:alpha val="39000"/>
                </a:srgbClr>
              </a:gs>
              <a:gs pos="100000">
                <a:srgbClr val="FFEBFA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balanced" dir="t"/>
            </a:scene3d>
            <a:sp3d prstMaterial="metal"/>
          </a:bodyPr>
          <a:lstStyle/>
          <a:p>
            <a:pPr algn="ctr"/>
            <a:r>
              <a:rPr lang="en-US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53975" dist="22860" dir="5400000" algn="tl" rotWithShape="0">
                    <a:srgbClr val="000000">
                      <a:alpha val="55000"/>
                    </a:srgbClr>
                  </a:outerShdw>
                  <a:reflection blurRad="25400" stA="31000" endPos="60000" dist="25400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en-US" sz="7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53975" dist="22860" dir="5400000" algn="tl" rotWithShape="0">
                  <a:srgbClr val="000000">
                    <a:alpha val="55000"/>
                  </a:srgbClr>
                </a:outerShdw>
                <a:reflection blurRad="25400" stA="31000" endPos="60000" dist="25400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4416552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Ивайло </a:t>
            </a:r>
            <a:r>
              <a:rPr lang="bg-BG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Ботушаров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encounter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Крум </a:t>
            </a:r>
            <a:r>
              <a:rPr lang="bg-BG" sz="32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Тюкенов</a:t>
            </a:r>
            <a:r>
              <a:rPr lang="bg-BG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Overon</a:t>
            </a:r>
            <a:r>
              <a:rPr lang="bg-BG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Мартин Николов (</a:t>
            </a:r>
            <a:r>
              <a:rPr lang="en-US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martin.nikolov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 </a:t>
            </a:r>
            <a:r>
              <a:rPr lang="bg-BG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Вягов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RANOPILE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Янко </a:t>
            </a:r>
            <a:r>
              <a:rPr lang="bg-BG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Ванов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IankoVanov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Team members</a:t>
            </a:r>
            <a:endParaRPr lang="en-US" sz="4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85801" y="4572000"/>
            <a:ext cx="807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glow rad="76200">
                    <a:schemeClr val="accent1">
                      <a:alpha val="40000"/>
                    </a:schemeClr>
                  </a:glow>
                  <a:reflection blurRad="6350" stA="55000" endA="50" endPos="85000" dist="60007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bg-B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glow rad="76200">
                  <a:schemeClr val="accent1">
                    <a:alpha val="40000"/>
                  </a:schemeClr>
                </a:glow>
                <a:reflection blurRad="6350" stA="55000" endA="50" endPos="85000" dist="60007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533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server contains the following data:</a:t>
            </a:r>
          </a:p>
          <a:p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Robots with characteristics. Each robot has its own type to show main purpose of robot.</a:t>
            </a:r>
          </a:p>
          <a:p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Manufacturers, Stores, Sales reports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Project Contents</a:t>
            </a:r>
            <a:endParaRPr lang="en-US" sz="4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001000" cy="22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2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0"/>
            <a:ext cx="8610601" cy="4695825"/>
          </a:xfrm>
          <a:prstGeom prst="rect">
            <a:avLst/>
          </a:prstGeom>
        </p:spPr>
      </p:pic>
      <p:sp>
        <p:nvSpPr>
          <p:cNvPr id="6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 schema</a:t>
            </a:r>
            <a:endParaRPr lang="en-US" sz="4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7261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762000" y="1524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consists of several logically divided projects. It also provides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 and WPF clients.</a:t>
            </a: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83952"/>
              </p:ext>
            </p:extLst>
          </p:nvPr>
        </p:nvGraphicFramePr>
        <p:xfrm>
          <a:off x="2362200" y="3048000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Презентация" r:id="rId3" imgW="4570501" imgH="3427618" progId="PowerPoint.Show.12">
                  <p:embed/>
                </p:oleObj>
              </mc:Choice>
              <mc:Fallback>
                <p:oleObj name="Презентация" r:id="rId3" imgW="4570501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048000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609600" y="4572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eorgia" panose="02040502050405020303" pitchFamily="18" charset="0"/>
              </a:rPr>
              <a:t>GitHub:</a:t>
            </a:r>
            <a:endParaRPr lang="en-US" sz="4400" dirty="0">
              <a:latin typeface="Georgia" panose="02040502050405020303" pitchFamily="18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2483" y="18288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5"/>
              </a:rPr>
              <a:t>https://github.com/Team-Zealot-Databases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По избор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E5E4DF"/>
      </a:accent1>
      <a:accent2>
        <a:srgbClr val="7030A0"/>
      </a:accent2>
      <a:accent3>
        <a:srgbClr val="FF0000"/>
      </a:accent3>
      <a:accent4>
        <a:srgbClr val="B69D21"/>
      </a:accent4>
      <a:accent5>
        <a:srgbClr val="927C61"/>
      </a:accent5>
      <a:accent6>
        <a:srgbClr val="68B1D6"/>
      </a:accent6>
      <a:hlink>
        <a:srgbClr val="56A8D0"/>
      </a:hlink>
      <a:folHlink>
        <a:srgbClr val="C2DFEE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302</TotalTime>
  <Words>87</Words>
  <Application>Microsoft Office PowerPoint</Application>
  <PresentationFormat>Презентация на цял екран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9" baseType="lpstr">
      <vt:lpstr>Tradeshow</vt:lpstr>
      <vt:lpstr>Microsoft PowerPoint Presentation</vt:lpstr>
      <vt:lpstr>Team Zealot</vt:lpstr>
      <vt:lpstr>Team members</vt:lpstr>
      <vt:lpstr>Презентация на PowerPoint</vt:lpstr>
      <vt:lpstr>Project Contents</vt:lpstr>
      <vt:lpstr>Database schema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Todor</dc:creator>
  <cp:lastModifiedBy>Todor</cp:lastModifiedBy>
  <cp:revision>22</cp:revision>
  <dcterms:created xsi:type="dcterms:W3CDTF">2014-09-02T16:40:49Z</dcterms:created>
  <dcterms:modified xsi:type="dcterms:W3CDTF">2014-09-03T08:44:34Z</dcterms:modified>
</cp:coreProperties>
</file>