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153"/>
    <a:srgbClr val="110343"/>
    <a:srgbClr val="110448"/>
    <a:srgbClr val="323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110448">
                <a:alpha val="29000"/>
              </a:srgbClr>
            </a:gs>
            <a:gs pos="16000">
              <a:srgbClr val="110343">
                <a:alpha val="32000"/>
              </a:srgbClr>
            </a:gs>
            <a:gs pos="100000">
              <a:srgbClr val="0B0153">
                <a:alpha val="66667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0464-4E05-4957-8E54-79E8ABF28EE3}" type="datetimeFigureOut">
              <a:rPr lang="en-US" smtClean="0"/>
              <a:t>02-Sep-14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4724400"/>
            <a:ext cx="9144000" cy="1051560"/>
          </a:xfrm>
          <a:gradFill flip="none" rotWithShape="1">
            <a:gsLst>
              <a:gs pos="0">
                <a:schemeClr val="bg2">
                  <a:lumMod val="60000"/>
                  <a:lumOff val="40000"/>
                  <a:alpha val="3000"/>
                </a:schemeClr>
              </a:gs>
              <a:gs pos="50000">
                <a:srgbClr val="C4D6EB">
                  <a:alpha val="39000"/>
                </a:srgbClr>
              </a:gs>
              <a:gs pos="100000">
                <a:srgbClr val="FFEBFA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balanced" dir="t"/>
            </a:scene3d>
            <a:sp3d prstMaterial="metal"/>
          </a:bodyPr>
          <a:lstStyle/>
          <a:p>
            <a:pPr algn="ctr"/>
            <a:r>
              <a:rPr lang="en-US" sz="7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53975" dist="22860" dir="5400000" algn="tl" rotWithShape="0">
                    <a:srgbClr val="000000">
                      <a:alpha val="55000"/>
                    </a:srgbClr>
                  </a:outerShdw>
                  <a:reflection blurRad="25400" stA="31000" endPos="60000" dist="25400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en-US" sz="7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53975" dist="22860" dir="5400000" algn="tl" rotWithShape="0">
                  <a:srgbClr val="000000">
                    <a:alpha val="55000"/>
                  </a:srgbClr>
                </a:outerShdw>
                <a:reflection blurRad="25400" stA="31000" endPos="60000" dist="25400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4416552"/>
          </a:xfrm>
        </p:spPr>
        <p:txBody>
          <a:bodyPr>
            <a:normAutofit/>
          </a:bodyPr>
          <a:lstStyle/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Ивайло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Ботушаров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encounter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Крум </a:t>
            </a:r>
            <a:r>
              <a:rPr lang="bg-BG" sz="3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Тюкенов</a:t>
            </a:r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Overon</a:t>
            </a:r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Мартин Николов (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martin.nikolov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Тодор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Вягов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RANOPILE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Янко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Ванов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IankoVanov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Team members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685801" y="4572000"/>
            <a:ext cx="807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reflection blurRad="6350" stA="55000" endA="50" endPos="85000" dist="60007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bg-B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reflection blurRad="6350" stA="55000" endA="50" endPos="85000" dist="60007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8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5334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server contains the following data:</a:t>
            </a:r>
          </a:p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Robots with characteristics. Each robot has its own type to show main purpose of robot.</a:t>
            </a:r>
          </a:p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Manufacturers, Stores, Sales reports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Project Contents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001000" cy="224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24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4000"/>
            <a:ext cx="8610601" cy="4695825"/>
          </a:xfrm>
          <a:prstGeom prst="rect">
            <a:avLst/>
          </a:prstGeom>
        </p:spPr>
      </p:pic>
      <p:sp>
        <p:nvSpPr>
          <p:cNvPr id="6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 schema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7261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762000" y="15240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consists of several logically divided projects. It also provides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 and WPF clients.</a:t>
            </a:r>
          </a:p>
          <a:p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2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1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263</TotalTime>
  <Words>82</Words>
  <Application>Microsoft Office PowerPoint</Application>
  <PresentationFormat>Презентация на цял екран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Tradeshow</vt:lpstr>
      <vt:lpstr>Team Zealot</vt:lpstr>
      <vt:lpstr>Team members</vt:lpstr>
      <vt:lpstr>Презентация на PowerPoint</vt:lpstr>
      <vt:lpstr>Project Contents</vt:lpstr>
      <vt:lpstr>Database schema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Todor</dc:creator>
  <cp:lastModifiedBy>Todor</cp:lastModifiedBy>
  <cp:revision>18</cp:revision>
  <dcterms:created xsi:type="dcterms:W3CDTF">2014-09-02T16:40:49Z</dcterms:created>
  <dcterms:modified xsi:type="dcterms:W3CDTF">2014-09-02T21:04:04Z</dcterms:modified>
</cp:coreProperties>
</file>