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0" r:id="rId4"/>
    <p:sldId id="262" r:id="rId5"/>
    <p:sldId id="263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12D"/>
    <a:srgbClr val="07011D"/>
    <a:srgbClr val="2B0448"/>
    <a:srgbClr val="0B0153"/>
    <a:srgbClr val="110343"/>
    <a:srgbClr val="110448"/>
    <a:srgbClr val="323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2B0448">
                <a:lumMod val="100000"/>
              </a:srgbClr>
            </a:gs>
            <a:gs pos="1000">
              <a:srgbClr val="07011D"/>
            </a:gs>
            <a:gs pos="100000">
              <a:srgbClr val="06012D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1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0" y="4724400"/>
            <a:ext cx="9144000" cy="1051560"/>
          </a:xfrm>
          <a:gradFill flip="none" rotWithShape="1">
            <a:gsLst>
              <a:gs pos="0">
                <a:schemeClr val="bg2">
                  <a:lumMod val="60000"/>
                  <a:lumOff val="40000"/>
                  <a:alpha val="3000"/>
                </a:schemeClr>
              </a:gs>
              <a:gs pos="50000">
                <a:srgbClr val="C4D6EB">
                  <a:alpha val="39000"/>
                </a:srgbClr>
              </a:gs>
              <a:gs pos="100000">
                <a:srgbClr val="FFEBFA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balanced" dir="t"/>
            </a:scene3d>
            <a:sp3d prstMaterial="metal"/>
          </a:bodyPr>
          <a:lstStyle/>
          <a:p>
            <a:pPr algn="ctr"/>
            <a:r>
              <a:rPr lang="en-US" sz="7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53975" dist="22860" dir="5400000" algn="tl" rotWithShape="0">
                    <a:srgbClr val="000000">
                      <a:alpha val="55000"/>
                    </a:srgbClr>
                  </a:outerShdw>
                  <a:reflection blurRad="25400" stA="31000" endPos="60000" dist="25400" dir="5400000" sy="-100000" algn="bl" rotWithShape="0"/>
                </a:effectLst>
                <a:latin typeface="Georgia" panose="02040502050405020303" pitchFamily="18" charset="0"/>
              </a:rPr>
              <a:t>Team Zealot</a:t>
            </a:r>
            <a:endParaRPr lang="en-US" sz="72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53975" dist="22860" dir="5400000" algn="tl" rotWithShape="0">
                  <a:srgbClr val="000000">
                    <a:alpha val="55000"/>
                  </a:srgbClr>
                </a:outerShdw>
                <a:reflection blurRad="25400" stA="31000" endPos="60000" dist="25400" dir="5400000" sy="-100000" algn="bl" rotWithShape="0"/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1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183880" cy="4416552"/>
          </a:xfrm>
        </p:spPr>
        <p:txBody>
          <a:bodyPr>
            <a:normAutofit/>
          </a:bodyPr>
          <a:lstStyle/>
          <a:p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Ивайло </a:t>
            </a:r>
            <a:r>
              <a:rPr lang="bg-BG" sz="32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Ботушаров</a:t>
            </a:r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encounter</a:t>
            </a:r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 smtClean="0">
              <a:solidFill>
                <a:schemeClr val="bg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Крум </a:t>
            </a:r>
            <a:r>
              <a:rPr lang="bg-BG" sz="32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Тюкенов</a:t>
            </a:r>
            <a:r>
              <a:rPr lang="bg-BG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Overon</a:t>
            </a:r>
            <a:r>
              <a:rPr lang="bg-BG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>
              <a:solidFill>
                <a:schemeClr val="bg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Мартин Николов (</a:t>
            </a:r>
            <a:r>
              <a:rPr lang="en-US" sz="32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martin.nikolov</a:t>
            </a:r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 smtClean="0">
              <a:solidFill>
                <a:schemeClr val="bg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Тодор </a:t>
            </a:r>
            <a:r>
              <a:rPr lang="bg-BG" sz="32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Вягов</a:t>
            </a:r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RANOPILE</a:t>
            </a:r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 smtClean="0">
              <a:solidFill>
                <a:schemeClr val="bg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Янко </a:t>
            </a:r>
            <a:r>
              <a:rPr lang="bg-BG" sz="32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Ванов</a:t>
            </a:r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IankoVanov</a:t>
            </a:r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>
              <a:solidFill>
                <a:schemeClr val="bg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Team members</a:t>
            </a:r>
            <a:endParaRPr lang="en-US" sz="4400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0" name="Правоъгълник 9"/>
          <p:cNvSpPr/>
          <p:nvPr/>
        </p:nvSpPr>
        <p:spPr>
          <a:xfrm>
            <a:off x="685801" y="4572000"/>
            <a:ext cx="8077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glow rad="76200">
                    <a:schemeClr val="accent1">
                      <a:alpha val="40000"/>
                    </a:schemeClr>
                  </a:glow>
                  <a:reflection blurRad="6350" stA="55000" endA="50" endPos="85000" dist="60007" dir="5400000" sy="-100000" algn="bl" rotWithShape="0"/>
                </a:effectLst>
                <a:latin typeface="Georgia" panose="02040502050405020303" pitchFamily="18" charset="0"/>
              </a:rPr>
              <a:t>TEAM ZEALOT</a:t>
            </a:r>
            <a:endParaRPr lang="bg-BG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glow rad="76200">
                  <a:schemeClr val="accent1">
                    <a:alpha val="40000"/>
                  </a:schemeClr>
                </a:glow>
                <a:reflection blurRad="6350" stA="55000" endA="50" endPos="85000" dist="60007" dir="5400000" sy="-100000" algn="bl" rotWithShape="0"/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8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9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183880" cy="5334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server contains the following data:</a:t>
            </a:r>
          </a:p>
          <a:p>
            <a:r>
              <a:rPr lang="en-US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Robots with characteristics. Each robot has its own type to show main purpose of robot.</a:t>
            </a:r>
          </a:p>
          <a:p>
            <a:r>
              <a:rPr lang="en-US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Manufacturers, Stores, Sales reports</a:t>
            </a:r>
            <a:endParaRPr lang="en-US" sz="3200" b="1" dirty="0">
              <a:solidFill>
                <a:schemeClr val="bg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Project Contents</a:t>
            </a:r>
            <a:endParaRPr lang="en-US" sz="4400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8001000" cy="2241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2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524000"/>
            <a:ext cx="8610601" cy="4695825"/>
          </a:xfrm>
          <a:prstGeom prst="rect">
            <a:avLst/>
          </a:prstGeom>
        </p:spPr>
      </p:pic>
      <p:sp>
        <p:nvSpPr>
          <p:cNvPr id="6" name="Заглавие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Database schema</a:t>
            </a:r>
            <a:endParaRPr lang="en-US" sz="4400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2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5726113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Контейнер за съдържание 7"/>
          <p:cNvSpPr>
            <a:spLocks noGrp="1"/>
          </p:cNvSpPr>
          <p:nvPr>
            <p:ph sz="quarter" idx="13"/>
          </p:nvPr>
        </p:nvSpPr>
        <p:spPr>
          <a:xfrm>
            <a:off x="762000" y="152400"/>
            <a:ext cx="8229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project consists of several logically divided projects. It also provides 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console and WPF clients.</a:t>
            </a:r>
          </a:p>
          <a:p>
            <a:endParaRPr lang="en-US" sz="320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2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83952"/>
              </p:ext>
            </p:extLst>
          </p:nvPr>
        </p:nvGraphicFramePr>
        <p:xfrm>
          <a:off x="2362200" y="3048000"/>
          <a:ext cx="4570413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Презентация" r:id="rId3" imgW="4570501" imgH="3427618" progId="PowerPoint.Show.12">
                  <p:embed/>
                </p:oleObj>
              </mc:Choice>
              <mc:Fallback>
                <p:oleObj name="Презентация" r:id="rId3" imgW="4570501" imgH="3427618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3048000"/>
                        <a:ext cx="4570413" cy="342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Текстово поле 5"/>
          <p:cNvSpPr txBox="1"/>
          <p:nvPr/>
        </p:nvSpPr>
        <p:spPr>
          <a:xfrm>
            <a:off x="609600" y="457200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Georgia" panose="02040502050405020303" pitchFamily="18" charset="0"/>
              </a:rPr>
              <a:t>GitHub:</a:t>
            </a:r>
            <a:endParaRPr lang="en-US" sz="4400" dirty="0">
              <a:latin typeface="Georgia" panose="02040502050405020303" pitchFamily="18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52483" y="18288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https://github.com/Team-Zealot-Databases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31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По избор 1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E5E4DF"/>
      </a:accent1>
      <a:accent2>
        <a:srgbClr val="FFFFFF"/>
      </a:accent2>
      <a:accent3>
        <a:srgbClr val="FFFFFF"/>
      </a:accent3>
      <a:accent4>
        <a:srgbClr val="FFFFFF"/>
      </a:accent4>
      <a:accent5>
        <a:srgbClr val="927C61"/>
      </a:accent5>
      <a:accent6>
        <a:srgbClr val="B3B435"/>
      </a:accent6>
      <a:hlink>
        <a:srgbClr val="FFC000"/>
      </a:hlink>
      <a:folHlink>
        <a:srgbClr val="F3EABD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292</TotalTime>
  <Words>87</Words>
  <Application>Microsoft Office PowerPoint</Application>
  <PresentationFormat>Презентация на цял екран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9" baseType="lpstr">
      <vt:lpstr>Tradeshow</vt:lpstr>
      <vt:lpstr>Microsoft PowerPoint Presentation</vt:lpstr>
      <vt:lpstr>Team Zealot</vt:lpstr>
      <vt:lpstr>Team members</vt:lpstr>
      <vt:lpstr>Презентация на PowerPoint</vt:lpstr>
      <vt:lpstr>Project Contents</vt:lpstr>
      <vt:lpstr>Database schema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Todor</dc:creator>
  <cp:lastModifiedBy>Todor</cp:lastModifiedBy>
  <cp:revision>21</cp:revision>
  <dcterms:created xsi:type="dcterms:W3CDTF">2014-09-02T16:40:49Z</dcterms:created>
  <dcterms:modified xsi:type="dcterms:W3CDTF">2014-09-03T08:34:10Z</dcterms:modified>
</cp:coreProperties>
</file>