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71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54861-89FF-4524-B0E5-3B5B6D243CD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647280-70BB-4D12-85F7-7F50D222EDA9}">
      <dgm:prSet phldrT="[Text]"/>
      <dgm:spPr/>
      <dgm:t>
        <a:bodyPr/>
        <a:lstStyle/>
        <a:p>
          <a:r>
            <a:rPr lang="en-US" dirty="0"/>
            <a:t>Use idle cars</a:t>
          </a:r>
        </a:p>
      </dgm:t>
    </dgm:pt>
    <dgm:pt modelId="{02D38663-2295-43DA-860C-79EC086F2901}" type="parTrans" cxnId="{53FAB6D4-5EF0-4BE3-808F-DAE94F964561}">
      <dgm:prSet/>
      <dgm:spPr/>
      <dgm:t>
        <a:bodyPr/>
        <a:lstStyle/>
        <a:p>
          <a:endParaRPr lang="en-US"/>
        </a:p>
      </dgm:t>
    </dgm:pt>
    <dgm:pt modelId="{45B5E982-CFAA-47C8-BBD3-AD276686D8C9}" type="sibTrans" cxnId="{53FAB6D4-5EF0-4BE3-808F-DAE94F964561}">
      <dgm:prSet/>
      <dgm:spPr/>
      <dgm:t>
        <a:bodyPr/>
        <a:lstStyle/>
        <a:p>
          <a:endParaRPr lang="en-US"/>
        </a:p>
      </dgm:t>
    </dgm:pt>
    <dgm:pt modelId="{C087D837-A9B6-4638-AD15-2E6C5F33AD93}">
      <dgm:prSet phldrT="[Text]"/>
      <dgm:spPr/>
      <dgm:t>
        <a:bodyPr/>
        <a:lstStyle/>
        <a:p>
          <a:r>
            <a:rPr lang="en-US" dirty="0"/>
            <a:t>Convenience for people have no car</a:t>
          </a:r>
        </a:p>
      </dgm:t>
    </dgm:pt>
    <dgm:pt modelId="{84A952E9-D565-4810-8229-9A08A3746A78}" type="parTrans" cxnId="{004BB82B-C985-4B2F-A524-3E980D5C7570}">
      <dgm:prSet/>
      <dgm:spPr/>
      <dgm:t>
        <a:bodyPr/>
        <a:lstStyle/>
        <a:p>
          <a:endParaRPr lang="en-US"/>
        </a:p>
      </dgm:t>
    </dgm:pt>
    <dgm:pt modelId="{85A4104A-A0FC-4636-9956-6FA3B7EBE4D3}" type="sibTrans" cxnId="{004BB82B-C985-4B2F-A524-3E980D5C7570}">
      <dgm:prSet/>
      <dgm:spPr/>
      <dgm:t>
        <a:bodyPr/>
        <a:lstStyle/>
        <a:p>
          <a:endParaRPr lang="en-US"/>
        </a:p>
      </dgm:t>
    </dgm:pt>
    <dgm:pt modelId="{2909C682-9C8F-4127-A121-3E5EA9804625}">
      <dgm:prSet phldrT="[Text]"/>
      <dgm:spPr/>
      <dgm:t>
        <a:bodyPr/>
        <a:lstStyle/>
        <a:p>
          <a:r>
            <a:rPr lang="en-US" dirty="0"/>
            <a:t>Unemployed can become drivers</a:t>
          </a:r>
        </a:p>
      </dgm:t>
    </dgm:pt>
    <dgm:pt modelId="{CC624BDE-9048-4C14-ABE5-BF46CAE4E31C}" type="parTrans" cxnId="{FDAE838E-9950-4267-91B7-9C90CDBA6666}">
      <dgm:prSet/>
      <dgm:spPr/>
      <dgm:t>
        <a:bodyPr/>
        <a:lstStyle/>
        <a:p>
          <a:endParaRPr lang="en-US"/>
        </a:p>
      </dgm:t>
    </dgm:pt>
    <dgm:pt modelId="{BFA56AC0-F4A4-4D1D-A9F3-AABB39FD43E7}" type="sibTrans" cxnId="{FDAE838E-9950-4267-91B7-9C90CDBA6666}">
      <dgm:prSet/>
      <dgm:spPr/>
      <dgm:t>
        <a:bodyPr/>
        <a:lstStyle/>
        <a:p>
          <a:endParaRPr lang="en-US"/>
        </a:p>
      </dgm:t>
    </dgm:pt>
    <dgm:pt modelId="{9F61CD32-07F7-44CF-B12A-0016EDF0CA9F}" type="pres">
      <dgm:prSet presAssocID="{57C54861-89FF-4524-B0E5-3B5B6D243CD5}" presName="Name0" presStyleCnt="0">
        <dgm:presLayoutVars>
          <dgm:chMax val="7"/>
          <dgm:chPref val="7"/>
          <dgm:dir/>
        </dgm:presLayoutVars>
      </dgm:prSet>
      <dgm:spPr/>
    </dgm:pt>
    <dgm:pt modelId="{8EA32162-0DB5-4755-B921-3B5E42B54029}" type="pres">
      <dgm:prSet presAssocID="{57C54861-89FF-4524-B0E5-3B5B6D243CD5}" presName="Name1" presStyleCnt="0"/>
      <dgm:spPr/>
    </dgm:pt>
    <dgm:pt modelId="{6B283EF5-BF5C-4E4D-ADD7-C19B3FB5FA6F}" type="pres">
      <dgm:prSet presAssocID="{57C54861-89FF-4524-B0E5-3B5B6D243CD5}" presName="cycle" presStyleCnt="0"/>
      <dgm:spPr/>
    </dgm:pt>
    <dgm:pt modelId="{2CBEAF47-2188-4F44-8E3A-A73D36211B40}" type="pres">
      <dgm:prSet presAssocID="{57C54861-89FF-4524-B0E5-3B5B6D243CD5}" presName="srcNode" presStyleLbl="node1" presStyleIdx="0" presStyleCnt="3"/>
      <dgm:spPr/>
    </dgm:pt>
    <dgm:pt modelId="{4BEE9F3A-4DCC-4987-8149-80C335EF4DA6}" type="pres">
      <dgm:prSet presAssocID="{57C54861-89FF-4524-B0E5-3B5B6D243CD5}" presName="conn" presStyleLbl="parChTrans1D2" presStyleIdx="0" presStyleCnt="1"/>
      <dgm:spPr/>
    </dgm:pt>
    <dgm:pt modelId="{47CF28B6-E2BD-4FBC-8903-079ABC3F2720}" type="pres">
      <dgm:prSet presAssocID="{57C54861-89FF-4524-B0E5-3B5B6D243CD5}" presName="extraNode" presStyleLbl="node1" presStyleIdx="0" presStyleCnt="3"/>
      <dgm:spPr/>
    </dgm:pt>
    <dgm:pt modelId="{EB804679-9DD2-42BF-9C78-1663D031A427}" type="pres">
      <dgm:prSet presAssocID="{57C54861-89FF-4524-B0E5-3B5B6D243CD5}" presName="dstNode" presStyleLbl="node1" presStyleIdx="0" presStyleCnt="3"/>
      <dgm:spPr/>
    </dgm:pt>
    <dgm:pt modelId="{9E502777-ABEA-413A-B384-5AE395877D71}" type="pres">
      <dgm:prSet presAssocID="{84647280-70BB-4D12-85F7-7F50D222EDA9}" presName="text_1" presStyleLbl="node1" presStyleIdx="0" presStyleCnt="3">
        <dgm:presLayoutVars>
          <dgm:bulletEnabled val="1"/>
        </dgm:presLayoutVars>
      </dgm:prSet>
      <dgm:spPr/>
    </dgm:pt>
    <dgm:pt modelId="{1E6F533C-8D3B-4E87-9353-8CC57C7AEC55}" type="pres">
      <dgm:prSet presAssocID="{84647280-70BB-4D12-85F7-7F50D222EDA9}" presName="accent_1" presStyleCnt="0"/>
      <dgm:spPr/>
    </dgm:pt>
    <dgm:pt modelId="{48699845-EA86-481E-A8A3-73BE894A13E1}" type="pres">
      <dgm:prSet presAssocID="{84647280-70BB-4D12-85F7-7F50D222EDA9}" presName="accentRepeatNode" presStyleLbl="solidFgAcc1" presStyleIdx="0" presStyleCnt="3"/>
      <dgm:spPr/>
    </dgm:pt>
    <dgm:pt modelId="{B96B4D31-97A3-43B3-AFFD-EC2510B556F5}" type="pres">
      <dgm:prSet presAssocID="{C087D837-A9B6-4638-AD15-2E6C5F33AD93}" presName="text_2" presStyleLbl="node1" presStyleIdx="1" presStyleCnt="3">
        <dgm:presLayoutVars>
          <dgm:bulletEnabled val="1"/>
        </dgm:presLayoutVars>
      </dgm:prSet>
      <dgm:spPr/>
    </dgm:pt>
    <dgm:pt modelId="{258EBCB7-609C-4588-9F7B-383F6921281A}" type="pres">
      <dgm:prSet presAssocID="{C087D837-A9B6-4638-AD15-2E6C5F33AD93}" presName="accent_2" presStyleCnt="0"/>
      <dgm:spPr/>
    </dgm:pt>
    <dgm:pt modelId="{777454A5-7D23-44BA-B068-1CC7A7FC522F}" type="pres">
      <dgm:prSet presAssocID="{C087D837-A9B6-4638-AD15-2E6C5F33AD93}" presName="accentRepeatNode" presStyleLbl="solidFgAcc1" presStyleIdx="1" presStyleCnt="3"/>
      <dgm:spPr/>
    </dgm:pt>
    <dgm:pt modelId="{62675184-700B-4B83-9777-C416E76076E2}" type="pres">
      <dgm:prSet presAssocID="{2909C682-9C8F-4127-A121-3E5EA9804625}" presName="text_3" presStyleLbl="node1" presStyleIdx="2" presStyleCnt="3">
        <dgm:presLayoutVars>
          <dgm:bulletEnabled val="1"/>
        </dgm:presLayoutVars>
      </dgm:prSet>
      <dgm:spPr/>
    </dgm:pt>
    <dgm:pt modelId="{35147F25-1B26-431D-85EA-EF000E464DF1}" type="pres">
      <dgm:prSet presAssocID="{2909C682-9C8F-4127-A121-3E5EA9804625}" presName="accent_3" presStyleCnt="0"/>
      <dgm:spPr/>
    </dgm:pt>
    <dgm:pt modelId="{677CCC18-53CC-4591-A30B-2C0A601A180C}" type="pres">
      <dgm:prSet presAssocID="{2909C682-9C8F-4127-A121-3E5EA9804625}" presName="accentRepeatNode" presStyleLbl="solidFgAcc1" presStyleIdx="2" presStyleCnt="3"/>
      <dgm:spPr/>
    </dgm:pt>
  </dgm:ptLst>
  <dgm:cxnLst>
    <dgm:cxn modelId="{8F919B1E-4835-4B73-A607-00796F843F84}" type="presOf" srcId="{57C54861-89FF-4524-B0E5-3B5B6D243CD5}" destId="{9F61CD32-07F7-44CF-B12A-0016EDF0CA9F}" srcOrd="0" destOrd="0" presId="urn:microsoft.com/office/officeart/2008/layout/VerticalCurvedList"/>
    <dgm:cxn modelId="{004BB82B-C985-4B2F-A524-3E980D5C7570}" srcId="{57C54861-89FF-4524-B0E5-3B5B6D243CD5}" destId="{C087D837-A9B6-4638-AD15-2E6C5F33AD93}" srcOrd="1" destOrd="0" parTransId="{84A952E9-D565-4810-8229-9A08A3746A78}" sibTransId="{85A4104A-A0FC-4636-9956-6FA3B7EBE4D3}"/>
    <dgm:cxn modelId="{4EF3853C-6C18-468C-83C3-6C832D1000E3}" type="presOf" srcId="{2909C682-9C8F-4127-A121-3E5EA9804625}" destId="{62675184-700B-4B83-9777-C416E76076E2}" srcOrd="0" destOrd="0" presId="urn:microsoft.com/office/officeart/2008/layout/VerticalCurvedList"/>
    <dgm:cxn modelId="{81B78751-230B-4756-B423-F3D26E47F7EE}" type="presOf" srcId="{84647280-70BB-4D12-85F7-7F50D222EDA9}" destId="{9E502777-ABEA-413A-B384-5AE395877D71}" srcOrd="0" destOrd="0" presId="urn:microsoft.com/office/officeart/2008/layout/VerticalCurvedList"/>
    <dgm:cxn modelId="{FDAE838E-9950-4267-91B7-9C90CDBA6666}" srcId="{57C54861-89FF-4524-B0E5-3B5B6D243CD5}" destId="{2909C682-9C8F-4127-A121-3E5EA9804625}" srcOrd="2" destOrd="0" parTransId="{CC624BDE-9048-4C14-ABE5-BF46CAE4E31C}" sibTransId="{BFA56AC0-F4A4-4D1D-A9F3-AABB39FD43E7}"/>
    <dgm:cxn modelId="{850588C7-187A-4A2D-8D5B-EDA624C42970}" type="presOf" srcId="{C087D837-A9B6-4638-AD15-2E6C5F33AD93}" destId="{B96B4D31-97A3-43B3-AFFD-EC2510B556F5}" srcOrd="0" destOrd="0" presId="urn:microsoft.com/office/officeart/2008/layout/VerticalCurvedList"/>
    <dgm:cxn modelId="{53FAB6D4-5EF0-4BE3-808F-DAE94F964561}" srcId="{57C54861-89FF-4524-B0E5-3B5B6D243CD5}" destId="{84647280-70BB-4D12-85F7-7F50D222EDA9}" srcOrd="0" destOrd="0" parTransId="{02D38663-2295-43DA-860C-79EC086F2901}" sibTransId="{45B5E982-CFAA-47C8-BBD3-AD276686D8C9}"/>
    <dgm:cxn modelId="{86D0B5F3-D659-47ED-8815-1EFEC438B4E8}" type="presOf" srcId="{45B5E982-CFAA-47C8-BBD3-AD276686D8C9}" destId="{4BEE9F3A-4DCC-4987-8149-80C335EF4DA6}" srcOrd="0" destOrd="0" presId="urn:microsoft.com/office/officeart/2008/layout/VerticalCurvedList"/>
    <dgm:cxn modelId="{621BF8E0-A77B-4B12-9B9C-3A797B3B23AF}" type="presParOf" srcId="{9F61CD32-07F7-44CF-B12A-0016EDF0CA9F}" destId="{8EA32162-0DB5-4755-B921-3B5E42B54029}" srcOrd="0" destOrd="0" presId="urn:microsoft.com/office/officeart/2008/layout/VerticalCurvedList"/>
    <dgm:cxn modelId="{81F940E8-EF78-47C7-9898-E2FE7E4BDF57}" type="presParOf" srcId="{8EA32162-0DB5-4755-B921-3B5E42B54029}" destId="{6B283EF5-BF5C-4E4D-ADD7-C19B3FB5FA6F}" srcOrd="0" destOrd="0" presId="urn:microsoft.com/office/officeart/2008/layout/VerticalCurvedList"/>
    <dgm:cxn modelId="{408E58D3-7872-49BC-950F-7A170FE28354}" type="presParOf" srcId="{6B283EF5-BF5C-4E4D-ADD7-C19B3FB5FA6F}" destId="{2CBEAF47-2188-4F44-8E3A-A73D36211B40}" srcOrd="0" destOrd="0" presId="urn:microsoft.com/office/officeart/2008/layout/VerticalCurvedList"/>
    <dgm:cxn modelId="{C234D8E0-4685-4C0A-8169-B87F8222CE8F}" type="presParOf" srcId="{6B283EF5-BF5C-4E4D-ADD7-C19B3FB5FA6F}" destId="{4BEE9F3A-4DCC-4987-8149-80C335EF4DA6}" srcOrd="1" destOrd="0" presId="urn:microsoft.com/office/officeart/2008/layout/VerticalCurvedList"/>
    <dgm:cxn modelId="{F2E36224-9427-4BC2-A8A0-E5130CF8C183}" type="presParOf" srcId="{6B283EF5-BF5C-4E4D-ADD7-C19B3FB5FA6F}" destId="{47CF28B6-E2BD-4FBC-8903-079ABC3F2720}" srcOrd="2" destOrd="0" presId="urn:microsoft.com/office/officeart/2008/layout/VerticalCurvedList"/>
    <dgm:cxn modelId="{D8313719-F0DF-4554-8692-0A840A341577}" type="presParOf" srcId="{6B283EF5-BF5C-4E4D-ADD7-C19B3FB5FA6F}" destId="{EB804679-9DD2-42BF-9C78-1663D031A427}" srcOrd="3" destOrd="0" presId="urn:microsoft.com/office/officeart/2008/layout/VerticalCurvedList"/>
    <dgm:cxn modelId="{7E1F2AF9-1370-42D7-9DEF-19D5B56DEF20}" type="presParOf" srcId="{8EA32162-0DB5-4755-B921-3B5E42B54029}" destId="{9E502777-ABEA-413A-B384-5AE395877D71}" srcOrd="1" destOrd="0" presId="urn:microsoft.com/office/officeart/2008/layout/VerticalCurvedList"/>
    <dgm:cxn modelId="{9E46939F-4F07-4EF3-A433-7076D9B0797F}" type="presParOf" srcId="{8EA32162-0DB5-4755-B921-3B5E42B54029}" destId="{1E6F533C-8D3B-4E87-9353-8CC57C7AEC55}" srcOrd="2" destOrd="0" presId="urn:microsoft.com/office/officeart/2008/layout/VerticalCurvedList"/>
    <dgm:cxn modelId="{520F5E39-1032-447E-AD12-87CBE3FC5B7E}" type="presParOf" srcId="{1E6F533C-8D3B-4E87-9353-8CC57C7AEC55}" destId="{48699845-EA86-481E-A8A3-73BE894A13E1}" srcOrd="0" destOrd="0" presId="urn:microsoft.com/office/officeart/2008/layout/VerticalCurvedList"/>
    <dgm:cxn modelId="{511CD200-BF78-4C18-9782-98AA4A5243D9}" type="presParOf" srcId="{8EA32162-0DB5-4755-B921-3B5E42B54029}" destId="{B96B4D31-97A3-43B3-AFFD-EC2510B556F5}" srcOrd="3" destOrd="0" presId="urn:microsoft.com/office/officeart/2008/layout/VerticalCurvedList"/>
    <dgm:cxn modelId="{343C55D4-851C-488B-9F2C-79D2706E479D}" type="presParOf" srcId="{8EA32162-0DB5-4755-B921-3B5E42B54029}" destId="{258EBCB7-609C-4588-9F7B-383F6921281A}" srcOrd="4" destOrd="0" presId="urn:microsoft.com/office/officeart/2008/layout/VerticalCurvedList"/>
    <dgm:cxn modelId="{58C347B7-211C-45CB-9AAA-C84EAB10D4CA}" type="presParOf" srcId="{258EBCB7-609C-4588-9F7B-383F6921281A}" destId="{777454A5-7D23-44BA-B068-1CC7A7FC522F}" srcOrd="0" destOrd="0" presId="urn:microsoft.com/office/officeart/2008/layout/VerticalCurvedList"/>
    <dgm:cxn modelId="{3E5DE85F-467B-4F82-B1B4-518AC234913E}" type="presParOf" srcId="{8EA32162-0DB5-4755-B921-3B5E42B54029}" destId="{62675184-700B-4B83-9777-C416E76076E2}" srcOrd="5" destOrd="0" presId="urn:microsoft.com/office/officeart/2008/layout/VerticalCurvedList"/>
    <dgm:cxn modelId="{78E604D0-F131-4713-B6A9-152E80D51D01}" type="presParOf" srcId="{8EA32162-0DB5-4755-B921-3B5E42B54029}" destId="{35147F25-1B26-431D-85EA-EF000E464DF1}" srcOrd="6" destOrd="0" presId="urn:microsoft.com/office/officeart/2008/layout/VerticalCurvedList"/>
    <dgm:cxn modelId="{1D9390F6-E6FA-4DAB-8C4F-CFF8AF952CB6}" type="presParOf" srcId="{35147F25-1B26-431D-85EA-EF000E464DF1}" destId="{677CCC18-53CC-4591-A30B-2C0A601A180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E316F3-B210-4E82-9406-837E1AEE2523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E36AFA-DED4-4CF4-927C-A8569CC83722}">
      <dgm:prSet phldrT="[Text]"/>
      <dgm:spPr/>
      <dgm:t>
        <a:bodyPr/>
        <a:lstStyle/>
        <a:p>
          <a:r>
            <a:rPr lang="en-US" dirty="0"/>
            <a:t>Company</a:t>
          </a:r>
        </a:p>
      </dgm:t>
    </dgm:pt>
    <dgm:pt modelId="{B7CB098C-8E6B-4FFE-BF2E-BF776AA34E3F}" type="parTrans" cxnId="{17FE0044-F185-4044-A2AF-FFCE6D133816}">
      <dgm:prSet/>
      <dgm:spPr/>
      <dgm:t>
        <a:bodyPr/>
        <a:lstStyle/>
        <a:p>
          <a:endParaRPr lang="en-US"/>
        </a:p>
      </dgm:t>
    </dgm:pt>
    <dgm:pt modelId="{609DCD8E-9090-4176-848D-77D5DF12B2AD}" type="sibTrans" cxnId="{17FE0044-F185-4044-A2AF-FFCE6D133816}">
      <dgm:prSet/>
      <dgm:spPr/>
      <dgm:t>
        <a:bodyPr/>
        <a:lstStyle/>
        <a:p>
          <a:endParaRPr lang="en-US"/>
        </a:p>
      </dgm:t>
    </dgm:pt>
    <dgm:pt modelId="{A5FE283D-E47A-4532-B101-75A6CC80C03C}">
      <dgm:prSet phldrT="[Text]"/>
      <dgm:spPr/>
      <dgm:t>
        <a:bodyPr/>
        <a:lstStyle/>
        <a:p>
          <a:r>
            <a:rPr lang="en-US" dirty="0"/>
            <a:t>Driver</a:t>
          </a:r>
        </a:p>
      </dgm:t>
    </dgm:pt>
    <dgm:pt modelId="{08E78C2C-8D67-44F7-91F7-FE2461D8DC5E}" type="parTrans" cxnId="{B9614030-8927-416D-B9F3-F0167590FAD7}">
      <dgm:prSet/>
      <dgm:spPr/>
      <dgm:t>
        <a:bodyPr/>
        <a:lstStyle/>
        <a:p>
          <a:endParaRPr lang="en-US"/>
        </a:p>
      </dgm:t>
    </dgm:pt>
    <dgm:pt modelId="{A2D28226-1765-41E4-9369-61F0A1416F37}" type="sibTrans" cxnId="{B9614030-8927-416D-B9F3-F0167590FAD7}">
      <dgm:prSet/>
      <dgm:spPr/>
      <dgm:t>
        <a:bodyPr/>
        <a:lstStyle/>
        <a:p>
          <a:endParaRPr lang="en-US"/>
        </a:p>
      </dgm:t>
    </dgm:pt>
    <dgm:pt modelId="{3FF07F01-4D49-4ED1-8C64-23A602726B5C}">
      <dgm:prSet phldrT="[Text]"/>
      <dgm:spPr/>
      <dgm:t>
        <a:bodyPr/>
        <a:lstStyle/>
        <a:p>
          <a:r>
            <a:rPr lang="en-US" dirty="0"/>
            <a:t>Lessee</a:t>
          </a:r>
        </a:p>
      </dgm:t>
    </dgm:pt>
    <dgm:pt modelId="{9EFACC2D-CD04-4676-A112-C7059C61C3FD}" type="parTrans" cxnId="{4E712BF0-23C7-4C7B-B6EE-655A34F86AFF}">
      <dgm:prSet/>
      <dgm:spPr/>
      <dgm:t>
        <a:bodyPr/>
        <a:lstStyle/>
        <a:p>
          <a:endParaRPr lang="en-US"/>
        </a:p>
      </dgm:t>
    </dgm:pt>
    <dgm:pt modelId="{000BF010-D34A-4EF7-90E6-6854BA81BF20}" type="sibTrans" cxnId="{4E712BF0-23C7-4C7B-B6EE-655A34F86AFF}">
      <dgm:prSet/>
      <dgm:spPr/>
      <dgm:t>
        <a:bodyPr/>
        <a:lstStyle/>
        <a:p>
          <a:endParaRPr lang="en-US"/>
        </a:p>
      </dgm:t>
    </dgm:pt>
    <dgm:pt modelId="{575527C6-DF4B-451E-A179-914B0829BB22}">
      <dgm:prSet phldrT="[Text]"/>
      <dgm:spPr/>
      <dgm:t>
        <a:bodyPr/>
        <a:lstStyle/>
        <a:p>
          <a:r>
            <a:rPr lang="en-US" dirty="0"/>
            <a:t>Lessor</a:t>
          </a:r>
        </a:p>
      </dgm:t>
    </dgm:pt>
    <dgm:pt modelId="{B8D4B20E-20BF-4BAB-8F6F-BAB7DD2D0023}" type="parTrans" cxnId="{FC559426-C925-435A-8CF2-BAEB9749746E}">
      <dgm:prSet/>
      <dgm:spPr/>
      <dgm:t>
        <a:bodyPr/>
        <a:lstStyle/>
        <a:p>
          <a:endParaRPr lang="en-US"/>
        </a:p>
      </dgm:t>
    </dgm:pt>
    <dgm:pt modelId="{7046216E-96C6-4907-A541-2A5888683CF5}" type="sibTrans" cxnId="{FC559426-C925-435A-8CF2-BAEB9749746E}">
      <dgm:prSet/>
      <dgm:spPr/>
      <dgm:t>
        <a:bodyPr/>
        <a:lstStyle/>
        <a:p>
          <a:endParaRPr lang="en-US"/>
        </a:p>
      </dgm:t>
    </dgm:pt>
    <dgm:pt modelId="{55F58CF3-A27D-48A9-AA79-F42A3A4D6397}">
      <dgm:prSet phldrT="[Text]"/>
      <dgm:spPr/>
      <dgm:t>
        <a:bodyPr/>
        <a:lstStyle/>
        <a:p>
          <a:r>
            <a:rPr lang="en-US" dirty="0"/>
            <a:t>System Admin</a:t>
          </a:r>
        </a:p>
      </dgm:t>
    </dgm:pt>
    <dgm:pt modelId="{DEA53678-5E1A-4F25-8559-87AC5F1D0560}" type="parTrans" cxnId="{237CE421-8AE2-4B05-90D8-FF9FF93B5D41}">
      <dgm:prSet/>
      <dgm:spPr/>
      <dgm:t>
        <a:bodyPr/>
        <a:lstStyle/>
        <a:p>
          <a:endParaRPr lang="en-US"/>
        </a:p>
      </dgm:t>
    </dgm:pt>
    <dgm:pt modelId="{FC4FE9B1-BDB9-4606-97FB-3E27522323D4}" type="sibTrans" cxnId="{237CE421-8AE2-4B05-90D8-FF9FF93B5D41}">
      <dgm:prSet/>
      <dgm:spPr/>
      <dgm:t>
        <a:bodyPr/>
        <a:lstStyle/>
        <a:p>
          <a:endParaRPr lang="en-US"/>
        </a:p>
      </dgm:t>
    </dgm:pt>
    <dgm:pt modelId="{E08E9F1E-C4CC-471B-B7AD-5FB6A67114F1}" type="pres">
      <dgm:prSet presAssocID="{08E316F3-B210-4E82-9406-837E1AEE2523}" presName="cycle" presStyleCnt="0">
        <dgm:presLayoutVars>
          <dgm:dir/>
          <dgm:resizeHandles val="exact"/>
        </dgm:presLayoutVars>
      </dgm:prSet>
      <dgm:spPr/>
    </dgm:pt>
    <dgm:pt modelId="{C83F2ED5-5D36-4674-8B48-CB59F0A54A1C}" type="pres">
      <dgm:prSet presAssocID="{44E36AFA-DED4-4CF4-927C-A8569CC83722}" presName="node" presStyleLbl="node1" presStyleIdx="0" presStyleCnt="5">
        <dgm:presLayoutVars>
          <dgm:bulletEnabled val="1"/>
        </dgm:presLayoutVars>
      </dgm:prSet>
      <dgm:spPr/>
    </dgm:pt>
    <dgm:pt modelId="{EE607C25-B509-46E2-AB1A-C4FB0763A6A8}" type="pres">
      <dgm:prSet presAssocID="{44E36AFA-DED4-4CF4-927C-A8569CC83722}" presName="spNode" presStyleCnt="0"/>
      <dgm:spPr/>
    </dgm:pt>
    <dgm:pt modelId="{000B42DC-2998-49A8-A595-7C29CDEA2BC0}" type="pres">
      <dgm:prSet presAssocID="{609DCD8E-9090-4176-848D-77D5DF12B2AD}" presName="sibTrans" presStyleLbl="sibTrans1D1" presStyleIdx="0" presStyleCnt="5"/>
      <dgm:spPr/>
    </dgm:pt>
    <dgm:pt modelId="{BB0D5785-2D62-49BD-9A14-01BD492A9F49}" type="pres">
      <dgm:prSet presAssocID="{A5FE283D-E47A-4532-B101-75A6CC80C03C}" presName="node" presStyleLbl="node1" presStyleIdx="1" presStyleCnt="5">
        <dgm:presLayoutVars>
          <dgm:bulletEnabled val="1"/>
        </dgm:presLayoutVars>
      </dgm:prSet>
      <dgm:spPr/>
    </dgm:pt>
    <dgm:pt modelId="{EA7B225E-42E3-4904-A136-412E93F07B36}" type="pres">
      <dgm:prSet presAssocID="{A5FE283D-E47A-4532-B101-75A6CC80C03C}" presName="spNode" presStyleCnt="0"/>
      <dgm:spPr/>
    </dgm:pt>
    <dgm:pt modelId="{0401C638-C70F-4101-BD3A-7597011C5FA1}" type="pres">
      <dgm:prSet presAssocID="{A2D28226-1765-41E4-9369-61F0A1416F37}" presName="sibTrans" presStyleLbl="sibTrans1D1" presStyleIdx="1" presStyleCnt="5"/>
      <dgm:spPr/>
    </dgm:pt>
    <dgm:pt modelId="{65FECF3A-4C9E-4CEA-8E90-D184D27F1FE0}" type="pres">
      <dgm:prSet presAssocID="{3FF07F01-4D49-4ED1-8C64-23A602726B5C}" presName="node" presStyleLbl="node1" presStyleIdx="2" presStyleCnt="5">
        <dgm:presLayoutVars>
          <dgm:bulletEnabled val="1"/>
        </dgm:presLayoutVars>
      </dgm:prSet>
      <dgm:spPr/>
    </dgm:pt>
    <dgm:pt modelId="{7FB544B8-0E3B-4B2F-AED5-7680490672C5}" type="pres">
      <dgm:prSet presAssocID="{3FF07F01-4D49-4ED1-8C64-23A602726B5C}" presName="spNode" presStyleCnt="0"/>
      <dgm:spPr/>
    </dgm:pt>
    <dgm:pt modelId="{70F8C1E6-F4F3-4D4F-B306-49710774B511}" type="pres">
      <dgm:prSet presAssocID="{000BF010-D34A-4EF7-90E6-6854BA81BF20}" presName="sibTrans" presStyleLbl="sibTrans1D1" presStyleIdx="2" presStyleCnt="5"/>
      <dgm:spPr/>
    </dgm:pt>
    <dgm:pt modelId="{44687815-050F-4E20-A881-4B4C3F01DB51}" type="pres">
      <dgm:prSet presAssocID="{575527C6-DF4B-451E-A179-914B0829BB22}" presName="node" presStyleLbl="node1" presStyleIdx="3" presStyleCnt="5">
        <dgm:presLayoutVars>
          <dgm:bulletEnabled val="1"/>
        </dgm:presLayoutVars>
      </dgm:prSet>
      <dgm:spPr/>
    </dgm:pt>
    <dgm:pt modelId="{C0159C2B-3447-4E19-8D1A-D79C1CE14756}" type="pres">
      <dgm:prSet presAssocID="{575527C6-DF4B-451E-A179-914B0829BB22}" presName="spNode" presStyleCnt="0"/>
      <dgm:spPr/>
    </dgm:pt>
    <dgm:pt modelId="{2B7F27AC-1636-4C4D-BBFD-D5A77473EBEB}" type="pres">
      <dgm:prSet presAssocID="{7046216E-96C6-4907-A541-2A5888683CF5}" presName="sibTrans" presStyleLbl="sibTrans1D1" presStyleIdx="3" presStyleCnt="5"/>
      <dgm:spPr/>
    </dgm:pt>
    <dgm:pt modelId="{89BBF9F7-961C-4BCC-83CF-B167838A3717}" type="pres">
      <dgm:prSet presAssocID="{55F58CF3-A27D-48A9-AA79-F42A3A4D6397}" presName="node" presStyleLbl="node1" presStyleIdx="4" presStyleCnt="5">
        <dgm:presLayoutVars>
          <dgm:bulletEnabled val="1"/>
        </dgm:presLayoutVars>
      </dgm:prSet>
      <dgm:spPr/>
    </dgm:pt>
    <dgm:pt modelId="{A7E32495-B26B-4984-A9C6-C12926010B06}" type="pres">
      <dgm:prSet presAssocID="{55F58CF3-A27D-48A9-AA79-F42A3A4D6397}" presName="spNode" presStyleCnt="0"/>
      <dgm:spPr/>
    </dgm:pt>
    <dgm:pt modelId="{3705B81B-9F34-46D5-B38F-7E1A54C3A910}" type="pres">
      <dgm:prSet presAssocID="{FC4FE9B1-BDB9-4606-97FB-3E27522323D4}" presName="sibTrans" presStyleLbl="sibTrans1D1" presStyleIdx="4" presStyleCnt="5"/>
      <dgm:spPr/>
    </dgm:pt>
  </dgm:ptLst>
  <dgm:cxnLst>
    <dgm:cxn modelId="{223DDB0F-3ED6-48D8-AB0C-98BEF4139DD9}" type="presOf" srcId="{3FF07F01-4D49-4ED1-8C64-23A602726B5C}" destId="{65FECF3A-4C9E-4CEA-8E90-D184D27F1FE0}" srcOrd="0" destOrd="0" presId="urn:microsoft.com/office/officeart/2005/8/layout/cycle6"/>
    <dgm:cxn modelId="{AFC0871C-1997-4BD7-B10A-C508D6230D76}" type="presOf" srcId="{55F58CF3-A27D-48A9-AA79-F42A3A4D6397}" destId="{89BBF9F7-961C-4BCC-83CF-B167838A3717}" srcOrd="0" destOrd="0" presId="urn:microsoft.com/office/officeart/2005/8/layout/cycle6"/>
    <dgm:cxn modelId="{237CE421-8AE2-4B05-90D8-FF9FF93B5D41}" srcId="{08E316F3-B210-4E82-9406-837E1AEE2523}" destId="{55F58CF3-A27D-48A9-AA79-F42A3A4D6397}" srcOrd="4" destOrd="0" parTransId="{DEA53678-5E1A-4F25-8559-87AC5F1D0560}" sibTransId="{FC4FE9B1-BDB9-4606-97FB-3E27522323D4}"/>
    <dgm:cxn modelId="{0F45EE24-EE17-4BF1-9D13-761E15C2797E}" type="presOf" srcId="{000BF010-D34A-4EF7-90E6-6854BA81BF20}" destId="{70F8C1E6-F4F3-4D4F-B306-49710774B511}" srcOrd="0" destOrd="0" presId="urn:microsoft.com/office/officeart/2005/8/layout/cycle6"/>
    <dgm:cxn modelId="{FC559426-C925-435A-8CF2-BAEB9749746E}" srcId="{08E316F3-B210-4E82-9406-837E1AEE2523}" destId="{575527C6-DF4B-451E-A179-914B0829BB22}" srcOrd="3" destOrd="0" parTransId="{B8D4B20E-20BF-4BAB-8F6F-BAB7DD2D0023}" sibTransId="{7046216E-96C6-4907-A541-2A5888683CF5}"/>
    <dgm:cxn modelId="{86B1EB2A-B552-47AB-9248-A20AEE57AC40}" type="presOf" srcId="{08E316F3-B210-4E82-9406-837E1AEE2523}" destId="{E08E9F1E-C4CC-471B-B7AD-5FB6A67114F1}" srcOrd="0" destOrd="0" presId="urn:microsoft.com/office/officeart/2005/8/layout/cycle6"/>
    <dgm:cxn modelId="{8CF7672B-FFFD-4DCF-91CC-30ED6AE5A996}" type="presOf" srcId="{FC4FE9B1-BDB9-4606-97FB-3E27522323D4}" destId="{3705B81B-9F34-46D5-B38F-7E1A54C3A910}" srcOrd="0" destOrd="0" presId="urn:microsoft.com/office/officeart/2005/8/layout/cycle6"/>
    <dgm:cxn modelId="{6A8B4C2C-5412-4672-9E45-03532125A783}" type="presOf" srcId="{609DCD8E-9090-4176-848D-77D5DF12B2AD}" destId="{000B42DC-2998-49A8-A595-7C29CDEA2BC0}" srcOrd="0" destOrd="0" presId="urn:microsoft.com/office/officeart/2005/8/layout/cycle6"/>
    <dgm:cxn modelId="{B9614030-8927-416D-B9F3-F0167590FAD7}" srcId="{08E316F3-B210-4E82-9406-837E1AEE2523}" destId="{A5FE283D-E47A-4532-B101-75A6CC80C03C}" srcOrd="1" destOrd="0" parTransId="{08E78C2C-8D67-44F7-91F7-FE2461D8DC5E}" sibTransId="{A2D28226-1765-41E4-9369-61F0A1416F37}"/>
    <dgm:cxn modelId="{96C59340-6641-4956-B580-0DBFFBEF9C7F}" type="presOf" srcId="{7046216E-96C6-4907-A541-2A5888683CF5}" destId="{2B7F27AC-1636-4C4D-BBFD-D5A77473EBEB}" srcOrd="0" destOrd="0" presId="urn:microsoft.com/office/officeart/2005/8/layout/cycle6"/>
    <dgm:cxn modelId="{D8045D61-24D0-4417-9791-5831868D5EAA}" type="presOf" srcId="{44E36AFA-DED4-4CF4-927C-A8569CC83722}" destId="{C83F2ED5-5D36-4674-8B48-CB59F0A54A1C}" srcOrd="0" destOrd="0" presId="urn:microsoft.com/office/officeart/2005/8/layout/cycle6"/>
    <dgm:cxn modelId="{AE5CF763-9543-4AF4-9283-8F408BB49FF8}" type="presOf" srcId="{A5FE283D-E47A-4532-B101-75A6CC80C03C}" destId="{BB0D5785-2D62-49BD-9A14-01BD492A9F49}" srcOrd="0" destOrd="0" presId="urn:microsoft.com/office/officeart/2005/8/layout/cycle6"/>
    <dgm:cxn modelId="{17FE0044-F185-4044-A2AF-FFCE6D133816}" srcId="{08E316F3-B210-4E82-9406-837E1AEE2523}" destId="{44E36AFA-DED4-4CF4-927C-A8569CC83722}" srcOrd="0" destOrd="0" parTransId="{B7CB098C-8E6B-4FFE-BF2E-BF776AA34E3F}" sibTransId="{609DCD8E-9090-4176-848D-77D5DF12B2AD}"/>
    <dgm:cxn modelId="{370B5381-958B-4E74-84D4-E153C86D560F}" type="presOf" srcId="{575527C6-DF4B-451E-A179-914B0829BB22}" destId="{44687815-050F-4E20-A881-4B4C3F01DB51}" srcOrd="0" destOrd="0" presId="urn:microsoft.com/office/officeart/2005/8/layout/cycle6"/>
    <dgm:cxn modelId="{FD42AC87-E35D-418E-8BD1-EAD1E000B48D}" type="presOf" srcId="{A2D28226-1765-41E4-9369-61F0A1416F37}" destId="{0401C638-C70F-4101-BD3A-7597011C5FA1}" srcOrd="0" destOrd="0" presId="urn:microsoft.com/office/officeart/2005/8/layout/cycle6"/>
    <dgm:cxn modelId="{4E712BF0-23C7-4C7B-B6EE-655A34F86AFF}" srcId="{08E316F3-B210-4E82-9406-837E1AEE2523}" destId="{3FF07F01-4D49-4ED1-8C64-23A602726B5C}" srcOrd="2" destOrd="0" parTransId="{9EFACC2D-CD04-4676-A112-C7059C61C3FD}" sibTransId="{000BF010-D34A-4EF7-90E6-6854BA81BF20}"/>
    <dgm:cxn modelId="{ADBC7D2C-D490-4A1C-953F-DFCAB010977F}" type="presParOf" srcId="{E08E9F1E-C4CC-471B-B7AD-5FB6A67114F1}" destId="{C83F2ED5-5D36-4674-8B48-CB59F0A54A1C}" srcOrd="0" destOrd="0" presId="urn:microsoft.com/office/officeart/2005/8/layout/cycle6"/>
    <dgm:cxn modelId="{EFAE2558-F506-4A4F-9FA6-F74FA4C7D2F0}" type="presParOf" srcId="{E08E9F1E-C4CC-471B-B7AD-5FB6A67114F1}" destId="{EE607C25-B509-46E2-AB1A-C4FB0763A6A8}" srcOrd="1" destOrd="0" presId="urn:microsoft.com/office/officeart/2005/8/layout/cycle6"/>
    <dgm:cxn modelId="{679AE46C-8EAD-4BFC-9E19-F020469F52A3}" type="presParOf" srcId="{E08E9F1E-C4CC-471B-B7AD-5FB6A67114F1}" destId="{000B42DC-2998-49A8-A595-7C29CDEA2BC0}" srcOrd="2" destOrd="0" presId="urn:microsoft.com/office/officeart/2005/8/layout/cycle6"/>
    <dgm:cxn modelId="{414903C2-032B-4C88-9775-16A4C86533F9}" type="presParOf" srcId="{E08E9F1E-C4CC-471B-B7AD-5FB6A67114F1}" destId="{BB0D5785-2D62-49BD-9A14-01BD492A9F49}" srcOrd="3" destOrd="0" presId="urn:microsoft.com/office/officeart/2005/8/layout/cycle6"/>
    <dgm:cxn modelId="{469A5CE0-AA94-4DBA-86D9-12C354BB4D29}" type="presParOf" srcId="{E08E9F1E-C4CC-471B-B7AD-5FB6A67114F1}" destId="{EA7B225E-42E3-4904-A136-412E93F07B36}" srcOrd="4" destOrd="0" presId="urn:microsoft.com/office/officeart/2005/8/layout/cycle6"/>
    <dgm:cxn modelId="{68A6ED54-0BB3-4FFC-83DA-2C8A4C26B673}" type="presParOf" srcId="{E08E9F1E-C4CC-471B-B7AD-5FB6A67114F1}" destId="{0401C638-C70F-4101-BD3A-7597011C5FA1}" srcOrd="5" destOrd="0" presId="urn:microsoft.com/office/officeart/2005/8/layout/cycle6"/>
    <dgm:cxn modelId="{B691FB79-C602-4022-972A-7C39B7D01691}" type="presParOf" srcId="{E08E9F1E-C4CC-471B-B7AD-5FB6A67114F1}" destId="{65FECF3A-4C9E-4CEA-8E90-D184D27F1FE0}" srcOrd="6" destOrd="0" presId="urn:microsoft.com/office/officeart/2005/8/layout/cycle6"/>
    <dgm:cxn modelId="{E3CD49D3-B451-4046-9A48-6788483D195B}" type="presParOf" srcId="{E08E9F1E-C4CC-471B-B7AD-5FB6A67114F1}" destId="{7FB544B8-0E3B-4B2F-AED5-7680490672C5}" srcOrd="7" destOrd="0" presId="urn:microsoft.com/office/officeart/2005/8/layout/cycle6"/>
    <dgm:cxn modelId="{0F089BA0-9151-4C56-920A-BF8D0901FB3F}" type="presParOf" srcId="{E08E9F1E-C4CC-471B-B7AD-5FB6A67114F1}" destId="{70F8C1E6-F4F3-4D4F-B306-49710774B511}" srcOrd="8" destOrd="0" presId="urn:microsoft.com/office/officeart/2005/8/layout/cycle6"/>
    <dgm:cxn modelId="{3986E0CB-38C7-4791-B6B4-619D17119BF8}" type="presParOf" srcId="{E08E9F1E-C4CC-471B-B7AD-5FB6A67114F1}" destId="{44687815-050F-4E20-A881-4B4C3F01DB51}" srcOrd="9" destOrd="0" presId="urn:microsoft.com/office/officeart/2005/8/layout/cycle6"/>
    <dgm:cxn modelId="{55E86317-226C-4371-8606-F59B78EDAF2C}" type="presParOf" srcId="{E08E9F1E-C4CC-471B-B7AD-5FB6A67114F1}" destId="{C0159C2B-3447-4E19-8D1A-D79C1CE14756}" srcOrd="10" destOrd="0" presId="urn:microsoft.com/office/officeart/2005/8/layout/cycle6"/>
    <dgm:cxn modelId="{F5B2CE51-C63E-4E96-B156-8E4C7F6AE993}" type="presParOf" srcId="{E08E9F1E-C4CC-471B-B7AD-5FB6A67114F1}" destId="{2B7F27AC-1636-4C4D-BBFD-D5A77473EBEB}" srcOrd="11" destOrd="0" presId="urn:microsoft.com/office/officeart/2005/8/layout/cycle6"/>
    <dgm:cxn modelId="{4167036F-ADFB-4133-B817-CC9D1A87DD08}" type="presParOf" srcId="{E08E9F1E-C4CC-471B-B7AD-5FB6A67114F1}" destId="{89BBF9F7-961C-4BCC-83CF-B167838A3717}" srcOrd="12" destOrd="0" presId="urn:microsoft.com/office/officeart/2005/8/layout/cycle6"/>
    <dgm:cxn modelId="{E1936F20-CBF2-4856-9AE0-700E6D650453}" type="presParOf" srcId="{E08E9F1E-C4CC-471B-B7AD-5FB6A67114F1}" destId="{A7E32495-B26B-4984-A9C6-C12926010B06}" srcOrd="13" destOrd="0" presId="urn:microsoft.com/office/officeart/2005/8/layout/cycle6"/>
    <dgm:cxn modelId="{4AB23F1B-9BB2-4C24-8B8E-2EB87990F5AF}" type="presParOf" srcId="{E08E9F1E-C4CC-471B-B7AD-5FB6A67114F1}" destId="{3705B81B-9F34-46D5-B38F-7E1A54C3A91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E9F3A-4DCC-4987-8149-80C335EF4DA6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02777-ABEA-413A-B384-5AE395877D71}">
      <dsp:nvSpPr>
        <dsp:cNvPr id="0" name=""/>
        <dsp:cNvSpPr/>
      </dsp:nvSpPr>
      <dsp:spPr>
        <a:xfrm>
          <a:off x="559333" y="402272"/>
          <a:ext cx="944453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 idle cars</a:t>
          </a:r>
        </a:p>
      </dsp:txBody>
      <dsp:txXfrm>
        <a:off x="559333" y="402272"/>
        <a:ext cx="9444532" cy="804545"/>
      </dsp:txXfrm>
    </dsp:sp>
    <dsp:sp modelId="{48699845-EA86-481E-A8A3-73BE894A13E1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B4D31-97A3-43B3-AFFD-EC2510B556F5}">
      <dsp:nvSpPr>
        <dsp:cNvPr id="0" name=""/>
        <dsp:cNvSpPr/>
      </dsp:nvSpPr>
      <dsp:spPr>
        <a:xfrm>
          <a:off x="851785" y="1609089"/>
          <a:ext cx="9152080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Convenience for people have no car</a:t>
          </a:r>
        </a:p>
      </dsp:txBody>
      <dsp:txXfrm>
        <a:off x="851785" y="1609089"/>
        <a:ext cx="9152080" cy="804545"/>
      </dsp:txXfrm>
    </dsp:sp>
    <dsp:sp modelId="{777454A5-7D23-44BA-B068-1CC7A7FC522F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75184-700B-4B83-9777-C416E76076E2}">
      <dsp:nvSpPr>
        <dsp:cNvPr id="0" name=""/>
        <dsp:cNvSpPr/>
      </dsp:nvSpPr>
      <dsp:spPr>
        <a:xfrm>
          <a:off x="559333" y="2815907"/>
          <a:ext cx="944453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Unemployed can become drivers</a:t>
          </a:r>
        </a:p>
      </dsp:txBody>
      <dsp:txXfrm>
        <a:off x="559333" y="2815907"/>
        <a:ext cx="9444532" cy="804545"/>
      </dsp:txXfrm>
    </dsp:sp>
    <dsp:sp modelId="{677CCC18-53CC-4591-A30B-2C0A601A180C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F2ED5-5D36-4674-8B48-CB59F0A54A1C}">
      <dsp:nvSpPr>
        <dsp:cNvPr id="0" name=""/>
        <dsp:cNvSpPr/>
      </dsp:nvSpPr>
      <dsp:spPr>
        <a:xfrm>
          <a:off x="3520449" y="2081"/>
          <a:ext cx="1783924" cy="1159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Company</a:t>
          </a:r>
        </a:p>
      </dsp:txBody>
      <dsp:txXfrm>
        <a:off x="3577054" y="58686"/>
        <a:ext cx="1670714" cy="1046340"/>
      </dsp:txXfrm>
    </dsp:sp>
    <dsp:sp modelId="{000B42DC-2998-49A8-A595-7C29CDEA2BC0}">
      <dsp:nvSpPr>
        <dsp:cNvPr id="0" name=""/>
        <dsp:cNvSpPr/>
      </dsp:nvSpPr>
      <dsp:spPr>
        <a:xfrm>
          <a:off x="2097570" y="581856"/>
          <a:ext cx="4629681" cy="4629681"/>
        </a:xfrm>
        <a:custGeom>
          <a:avLst/>
          <a:gdLst/>
          <a:ahLst/>
          <a:cxnLst/>
          <a:rect l="0" t="0" r="0" b="0"/>
          <a:pathLst>
            <a:path>
              <a:moveTo>
                <a:pt x="3219034" y="183897"/>
              </a:moveTo>
              <a:arcTo wR="2314840" hR="2314840" stAng="17579538" swAng="195957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D5785-2D62-49BD-9A14-01BD492A9F49}">
      <dsp:nvSpPr>
        <dsp:cNvPr id="0" name=""/>
        <dsp:cNvSpPr/>
      </dsp:nvSpPr>
      <dsp:spPr>
        <a:xfrm>
          <a:off x="5721993" y="1601597"/>
          <a:ext cx="1783924" cy="1159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Driver</a:t>
          </a:r>
        </a:p>
      </dsp:txBody>
      <dsp:txXfrm>
        <a:off x="5778598" y="1658202"/>
        <a:ext cx="1670714" cy="1046340"/>
      </dsp:txXfrm>
    </dsp:sp>
    <dsp:sp modelId="{0401C638-C70F-4101-BD3A-7597011C5FA1}">
      <dsp:nvSpPr>
        <dsp:cNvPr id="0" name=""/>
        <dsp:cNvSpPr/>
      </dsp:nvSpPr>
      <dsp:spPr>
        <a:xfrm>
          <a:off x="2097570" y="581856"/>
          <a:ext cx="4629681" cy="4629681"/>
        </a:xfrm>
        <a:custGeom>
          <a:avLst/>
          <a:gdLst/>
          <a:ahLst/>
          <a:cxnLst/>
          <a:rect l="0" t="0" r="0" b="0"/>
          <a:pathLst>
            <a:path>
              <a:moveTo>
                <a:pt x="4626529" y="2194078"/>
              </a:moveTo>
              <a:arcTo wR="2314840" hR="2314840" stAng="21420575" swAng="21947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ECF3A-4C9E-4CEA-8E90-D184D27F1FE0}">
      <dsp:nvSpPr>
        <dsp:cNvPr id="0" name=""/>
        <dsp:cNvSpPr/>
      </dsp:nvSpPr>
      <dsp:spPr>
        <a:xfrm>
          <a:off x="4881078" y="4189667"/>
          <a:ext cx="1783924" cy="1159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Lessee</a:t>
          </a:r>
        </a:p>
      </dsp:txBody>
      <dsp:txXfrm>
        <a:off x="4937683" y="4246272"/>
        <a:ext cx="1670714" cy="1046340"/>
      </dsp:txXfrm>
    </dsp:sp>
    <dsp:sp modelId="{70F8C1E6-F4F3-4D4F-B306-49710774B511}">
      <dsp:nvSpPr>
        <dsp:cNvPr id="0" name=""/>
        <dsp:cNvSpPr/>
      </dsp:nvSpPr>
      <dsp:spPr>
        <a:xfrm>
          <a:off x="2097570" y="581856"/>
          <a:ext cx="4629681" cy="4629681"/>
        </a:xfrm>
        <a:custGeom>
          <a:avLst/>
          <a:gdLst/>
          <a:ahLst/>
          <a:cxnLst/>
          <a:rect l="0" t="0" r="0" b="0"/>
          <a:pathLst>
            <a:path>
              <a:moveTo>
                <a:pt x="2774324" y="4583620"/>
              </a:moveTo>
              <a:arcTo wR="2314840" hR="2314840" stAng="4713062" swAng="137387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87815-050F-4E20-A881-4B4C3F01DB51}">
      <dsp:nvSpPr>
        <dsp:cNvPr id="0" name=""/>
        <dsp:cNvSpPr/>
      </dsp:nvSpPr>
      <dsp:spPr>
        <a:xfrm>
          <a:off x="2159820" y="4189667"/>
          <a:ext cx="1783924" cy="1159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Lessor</a:t>
          </a:r>
        </a:p>
      </dsp:txBody>
      <dsp:txXfrm>
        <a:off x="2216425" y="4246272"/>
        <a:ext cx="1670714" cy="1046340"/>
      </dsp:txXfrm>
    </dsp:sp>
    <dsp:sp modelId="{2B7F27AC-1636-4C4D-BBFD-D5A77473EBEB}">
      <dsp:nvSpPr>
        <dsp:cNvPr id="0" name=""/>
        <dsp:cNvSpPr/>
      </dsp:nvSpPr>
      <dsp:spPr>
        <a:xfrm>
          <a:off x="2097570" y="581856"/>
          <a:ext cx="4629681" cy="4629681"/>
        </a:xfrm>
        <a:custGeom>
          <a:avLst/>
          <a:gdLst/>
          <a:ahLst/>
          <a:cxnLst/>
          <a:rect l="0" t="0" r="0" b="0"/>
          <a:pathLst>
            <a:path>
              <a:moveTo>
                <a:pt x="386525" y="3595500"/>
              </a:moveTo>
              <a:arcTo wR="2314840" hR="2314840" stAng="8784631" swAng="21947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BF9F7-961C-4BCC-83CF-B167838A3717}">
      <dsp:nvSpPr>
        <dsp:cNvPr id="0" name=""/>
        <dsp:cNvSpPr/>
      </dsp:nvSpPr>
      <dsp:spPr>
        <a:xfrm>
          <a:off x="1318904" y="1601597"/>
          <a:ext cx="1783924" cy="1159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System Admin</a:t>
          </a:r>
        </a:p>
      </dsp:txBody>
      <dsp:txXfrm>
        <a:off x="1375509" y="1658202"/>
        <a:ext cx="1670714" cy="1046340"/>
      </dsp:txXfrm>
    </dsp:sp>
    <dsp:sp modelId="{3705B81B-9F34-46D5-B38F-7E1A54C3A910}">
      <dsp:nvSpPr>
        <dsp:cNvPr id="0" name=""/>
        <dsp:cNvSpPr/>
      </dsp:nvSpPr>
      <dsp:spPr>
        <a:xfrm>
          <a:off x="2097570" y="581856"/>
          <a:ext cx="4629681" cy="4629681"/>
        </a:xfrm>
        <a:custGeom>
          <a:avLst/>
          <a:gdLst/>
          <a:ahLst/>
          <a:cxnLst/>
          <a:rect l="0" t="0" r="0" b="0"/>
          <a:pathLst>
            <a:path>
              <a:moveTo>
                <a:pt x="403651" y="1008761"/>
              </a:moveTo>
              <a:arcTo wR="2314840" hR="2314840" stAng="12860888" swAng="195957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02EE-A5FB-4331-A14D-327BB2F5AB1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3C6-56E3-4CBA-B6A4-4E9C799962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6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02EE-A5FB-4331-A14D-327BB2F5AB1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3C6-56E3-4CBA-B6A4-4E9C7999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02EE-A5FB-4331-A14D-327BB2F5AB1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3C6-56E3-4CBA-B6A4-4E9C7999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02EE-A5FB-4331-A14D-327BB2F5AB1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3C6-56E3-4CBA-B6A4-4E9C7999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7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02EE-A5FB-4331-A14D-327BB2F5AB1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3C6-56E3-4CBA-B6A4-4E9C799962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1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02EE-A5FB-4331-A14D-327BB2F5AB1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3C6-56E3-4CBA-B6A4-4E9C7999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02EE-A5FB-4331-A14D-327BB2F5AB1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3C6-56E3-4CBA-B6A4-4E9C7999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02EE-A5FB-4331-A14D-327BB2F5AB1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3C6-56E3-4CBA-B6A4-4E9C7999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02EE-A5FB-4331-A14D-327BB2F5AB1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3C6-56E3-4CBA-B6A4-4E9C7999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0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F502EE-A5FB-4331-A14D-327BB2F5AB1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863C6-56E3-4CBA-B6A4-4E9C7999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1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02EE-A5FB-4331-A14D-327BB2F5AB1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3C6-56E3-4CBA-B6A4-4E9C7999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4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F502EE-A5FB-4331-A14D-327BB2F5AB1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5863C6-56E3-4CBA-B6A4-4E9C799962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419D-3C5F-4365-BC1F-A731F1663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sharing Eco-system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C4945-3C5E-4445-AC91-E6D3D73D5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INFO 5100</a:t>
            </a:r>
            <a:br>
              <a:rPr lang="en-US" dirty="0"/>
            </a:br>
            <a:r>
              <a:rPr lang="en-US" dirty="0"/>
              <a:t>APPLICATION ENGINEERING AND DEVELOPMENT</a:t>
            </a:r>
            <a:br>
              <a:rPr lang="en-US" dirty="0"/>
            </a:br>
            <a:r>
              <a:rPr lang="en-US" dirty="0"/>
              <a:t>FINAL PROJECT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2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7DD26-7F13-42AA-AC6C-10D7628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Sequence Chart: L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ogin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68FB9B-5D61-4FF3-8354-1D820F74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510790"/>
            <a:ext cx="67627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7DD26-7F13-42AA-AC6C-10D7628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Sequence Chart: Verify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9C6A82-0397-4BCC-BA4E-976E38F3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9246"/>
            <a:ext cx="7910766" cy="434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7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7DD26-7F13-42AA-AC6C-10D7628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Sequence Chart: Add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37868-21C2-427A-A2DB-87248AD8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930"/>
            <a:ext cx="7967858" cy="35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7DD26-7F13-42AA-AC6C-10D7628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Sequence Chart: View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7CE156-1ECD-4E0D-BC08-ED4C4894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567"/>
            <a:ext cx="8189524" cy="36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4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7DD26-7F13-42AA-AC6C-10D7628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947010"/>
            <a:ext cx="3662114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Sequence Chart: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 or Delete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064E1C-10F2-4C52-B4B9-03C6F641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6" y="0"/>
            <a:ext cx="7360885" cy="63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8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7DD26-7F13-42AA-AC6C-10D7628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019" y="718996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8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13AE-880D-4A90-ABEA-633771E0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The Eco-system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7EFBDF-C681-425D-B68A-3C3434928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05424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700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319E-30B8-4785-A757-14A819FD012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46263"/>
            <a:ext cx="4938713" cy="40227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04CE7C-D0C9-4F05-A056-56D254490D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6707" y="190063"/>
            <a:ext cx="2915055" cy="701674"/>
          </a:xfrm>
        </p:spPr>
        <p:txBody>
          <a:bodyPr>
            <a:normAutofit fontScale="90000"/>
          </a:bodyPr>
          <a:lstStyle/>
          <a:p>
            <a:r>
              <a:rPr lang="en-US" dirty="0"/>
              <a:t>WorkAre</a:t>
            </a:r>
            <a:r>
              <a:rPr lang="en-US" altLang="zh-CN" dirty="0"/>
              <a:t>as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305669-AA8F-4CEF-AAA8-A8123C8A9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170583"/>
              </p:ext>
            </p:extLst>
          </p:nvPr>
        </p:nvGraphicFramePr>
        <p:xfrm>
          <a:off x="2708694" y="441297"/>
          <a:ext cx="8824823" cy="542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23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7DD26-7F13-42AA-AC6C-10D7628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verview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E2F034-8C9E-4B63-8B92-CCEB96F9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" y="544115"/>
            <a:ext cx="8130580" cy="47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4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47DD26-7F13-42AA-AC6C-10D7628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Company</a:t>
            </a:r>
            <a:b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8E8049-6FAF-437A-89DB-E4B96B8F9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96042"/>
            <a:ext cx="6912217" cy="494223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241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47DD26-7F13-42AA-AC6C-10D7628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Driver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B340797-49A1-4F0F-A8A0-00188D2A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74" y="640081"/>
            <a:ext cx="5523667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34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47DD26-7F13-42AA-AC6C-10D7628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Lessee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52802-AB5D-4D21-AC97-D0E3AFA5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47883"/>
            <a:ext cx="6912217" cy="483855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057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47DD26-7F13-42AA-AC6C-10D7628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Lessor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8BDCEAD-4A33-459D-B80B-E40DD58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63890"/>
            <a:ext cx="6912217" cy="44065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751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47DD26-7F13-42AA-AC6C-10D7628B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System Admin</a:t>
            </a:r>
            <a:b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A08EC-1AA6-41ED-B921-1FAD6F96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8849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83</Words>
  <Application>Microsoft Office PowerPoint</Application>
  <PresentationFormat>宽屏</PresentationFormat>
  <Paragraphs>25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Car sharing Eco-system</vt:lpstr>
      <vt:lpstr>Why Need The Eco-system</vt:lpstr>
      <vt:lpstr>WorkAreas</vt:lpstr>
      <vt:lpstr>Overview </vt:lpstr>
      <vt:lpstr>Company </vt:lpstr>
      <vt:lpstr>Driver </vt:lpstr>
      <vt:lpstr>Lessee </vt:lpstr>
      <vt:lpstr>Lessor </vt:lpstr>
      <vt:lpstr>System Admin </vt:lpstr>
      <vt:lpstr>Sequence Chart: Login </vt:lpstr>
      <vt:lpstr>Sequence Chart: Verify </vt:lpstr>
      <vt:lpstr>Sequence Chart: Add </vt:lpstr>
      <vt:lpstr>Sequence Chart: View </vt:lpstr>
      <vt:lpstr>Sequence Chart:  Ban or Delete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sharing Eco-system</dc:title>
  <dc:creator>Zhu Zeyuan</dc:creator>
  <cp:lastModifiedBy>孙 韧</cp:lastModifiedBy>
  <cp:revision>6</cp:revision>
  <dcterms:created xsi:type="dcterms:W3CDTF">2020-12-14T20:00:19Z</dcterms:created>
  <dcterms:modified xsi:type="dcterms:W3CDTF">2020-12-15T03:04:44Z</dcterms:modified>
</cp:coreProperties>
</file>