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0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19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5:2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24575,'6'0'0,"1"-3"0,0-1 0,0 1 0,-4-3 0,3 5 0,-2-2 0,3 0 0,-4-1 0,3 0 0,-2 1 0,3 3 0,0 0 0,2 0 0,-1 0 0,2 0 0,-4 0 0,1 0 0,0 0 0,-1 0 0,4 0 0,-2 0 0,1 0 0,-2 0 0,0 0 0,-1 0 0,4 0 0,-2 0 0,4 6 0,-4-4 0,1 4 0,-2-6 0,3 0 0,-3 0 0,3 0 0,-3 0 0,2 0 0,-1 0 0,8 0 0,-8 0 0,5 0 0,-7 0 0,1 0 0,0 0 0,2 0 0,-1 0 0,5 0 0,-3 0 0,0 0 0,6 0 0,-8 0 0,11 0 0,-11 0 0,8 0 0,-9 0 0,3 0 0,-3 0 0,-1 0 0,4 0 0,-2 0 0,1 0 0,-2 0 0,3 0 0,-3 0 0,6 0 0,-6 0 0,6 0 0,-5 0 0,4 0 0,-4 0 0,7 0 0,-6 0 0,3 0 0,1 0 0,-2 0 0,3 0 0,1 0 0,-6 0 0,15-3 0,-14-1 0,20-3 0,-20 1 0,24-1 0,-24 3 0,21 1 0,-22 3 0,6 0 0,-5 0 0,1-3 0,-1 3 0,3-3 0,-6 3 0,3 0 0,-3 0 0,-1 0 0,1 0 0,0 0 0,0-3 0,-1 2 0,1-5 0,3 5 0,-3-2 0,12 3 0,-10 0 0,12 0 0,-12 0 0,9 0 0,-9 0 0,6 0 0,-7 0 0,4 0 0,-4 0 0,7 0 0,-6 0 0,3 0 0,-5 0 0,9 0 0,-7 0 0,12 0 0,-9 0 0,7 0 0,-8 0 0,8 0 0,-11 0 0,8 0 0,-6 0 0,10 0 0,-8 0 0,6-3 0,-10 2 0,4-2 0,-4 3 0,8 0 0,-8 0 0,7-3 0,-7 0 0,8 2 0,-11 2 0,13 2 0,-10 0 0,14-3 0,-7 0 0,5 0 0,-10 3 0,3 1 0,-6 3 0,6-3 0,-6-1 0,6-3 0,-5 0 0,13-3 0,-8 2 0,12-5 0,-14 5 0,17-2 0,-17 3 0,19 0 0,-21 3 0,10 1 0,-12 0 0,6-1 0,-6-3 0,12-3 0,-10 2 0,10-5 0,-9 5 0,1-2 0,-2 3 0,-2 0 0,0 0 0,-1 0 0,7 0 0,-5 0 0,5 0 0,-3 3 0,3 1 0,-2 0 0,8-4 0,-11-4 0,11 0 0,-11 1 0,11 3 0,-11 0 0,5 0 0,-4-3 0,-1 2 0,8-2 0,-8 3 0,10-3 0,-9 0 0,9-1 0,-9 1 0,9 3 0,-7 0 0,9 0 0,-9 0 0,8 0 0,-11 0 0,14 0 0,-14 0 0,14-3 0,-14 2 0,11-2 0,-11 3 0,5 0 0,-6 0 0,5 0 0,-3 0 0,12 0 0,-9 0 0,14 0 0,-15 0 0,11 0 0,-14 0 0,14 3 0,-13-2 0,13 2 0,-14-3 0,10 0 0,-6 0 0,10 0 0,-10 0 0,16-3 0,-19 2 0,16-2 0,-17 3 0,14 0 0,-10 0 0,16 0 0,-12 0 0,12 6 0,-16-4 0,16 4 0,-19-6 0,19 0 0,-19 0 0,16 0 0,-16 0 0,9 0 0,-7 0 0,11 0 0,-9 0 0,14 0 0,-18 3 0,13 3 0,-14-1 0,14 1 0,-13-9 0,13-1 0,-11 0 0,14 1 0,-9 3 0,24 6 0,-16-4 0,27 4 0,-27-6 0,19 0 0,-27 0 0,19 0 0,-23 0 0,16 0 0,-19 0 0,15 0 0,-15 0 0,16 0 0,-13 0 0,13 0 0,-13 0 0,10-3 0,-14 2 0,11-8 0,-11 8 0,5-8 0,-7 8 0,7-2 0,-2 0 0,12-1 0,-8 1 0,10 0 0,-10 3 0,7 0 0,-10 0 0,0 0 0,-5 0 0,3 0 0,0 0 0,4-3 0,-1 2 0,6-2 0,-4 3 0,11 0 0,-14 0 0,9 0 0,-12 0 0,3 0 0,-5 0 0,6 0 0,-5 0 0,11 0 0,-11 0 0,7 0 0,-7 0 0,8 0 0,-8 0 0,16 3 0,-14-2 0,9 2 0,-7-3 0,0 0 0,13 0 0,-12 0 0,11 0 0,-9 0 0,-1 0 0,-2 0 0,-2 0 0,7 0 0,24 0 0,-15 0 0,12 0 0,-26 0 0,-4 0 0,5 0 0,-6 0 0,3 0 0,-3 0 0,-1 3 0,1-3 0,0 6 0,-1-5 0,4 2 0,-5-3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48:11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24575,'9'0'0,"4"0"0,-3 0 0,3 0 0,0 0 0,21-4 0,-10 3 0,18-3 0,-23 0 0,27-6 0,-21 4 0,25-2 0,-30 8 0,18 0 0,-21 0 0,21 0 0,-26 0 0,25 0 0,-20 0 0,21 4 0,-22-3 0,10 3 0,-16-4 0,7 0 0,-7 0 0,7 0 0,-7 0 0,11 0 0,-10 0 0,6 0 0,-8 0 0,9 0 0,-7 0 0,6 0 0,-4 0 0,13 0 0,-9 0 0,16 0 0,-22 0 0,15 0 0,-15 0 0,14 4 0,-14-3 0,10 8 0,-11-4 0,3 0 0,-4-1 0,12-4 0,-9 0 0,18 0 0,-19 0 0,14 0 0,-14 0 0,6 0 0,-8 0 0,0 0 0,0 0 0,12 4 0,-9-3 0,18 3 0,-19-4 0,18 0 0,-17 0 0,17 0 0,-18 0 0,10 0 0,-11 0 0,12 0 0,-11 0 0,18 0 0,-13 0 0,14 8 0,-15-6 0,10 10 0,-13-7 0,9 0 0,-11-1 0,15 0 0,-9 1 0,26 0 0,-24-1 0,28-4 0,-21 0 0,23 0 0,-18-4 0,21 3 0,-33-3 0,27 0 0,-32-1 0,16 0 0,-19 1 0,4 4 0,-5 0 0,0 0 0,0 0 0,0 0 0,0 0 0,8 0 0,-6 0 0,14 0 0,-14 0 0,22 0 0,-19 0 0,31 4 0,-27-3 0,20 7 0,-15-3 0,1 0 0,-6-1 0,3-4 0,-10 0 0,30 0 0,-22 0 0,28 4 0,-31 1 0,29 8 0,-26-7 0,15 6 0,-17-11 0,-6 3 0,14-4 0,-13 0 0,17 0 0,-6 0 0,-3 0 0,5 0 0,-10 0 0,-1 0 0,15 0 0,0 0 0,4 0 0,10 0 0,-26 0 0,12 0 0,-15 0 0,16 0 0,-9 0 0,13 0 0,-22 4 0,12 1 0,-13 0 0,11-1 0,-4-4 0,8 0 0,-6 0 0,19 0 0,-18 0 0,9 0 0,-8 0 0,1 0 0,-4 0 0,3 0 0,-12 0 0,15 0 0,-13 0 0,17 0 0,-18 0 0,14 0 0,-14 0 0,19 0 0,-14 0 0,14 0 0,-11-4 0,15-5 0,-13 3 0,18-2 0,-19 4 0,14-1 0,-18 0 0,13-3 0,-14 7 0,4-3 0,2 4 0,-2 0 0,0 0 0,-2 0 0,-4 0 0,-3 0 0,3 0 0,4 0 0,-6 0 0,19 0 0,-18-4 0,25-1 0,-20 0 0,21 5 0,-22 1 0,18 3 0,-22-4 0,21 0 0,19 0 0,4 0 0,-2-3 0,-1-2 0,-6-1 0,30-3 0,-64 5 0,21 4 0,-23 0 0,6 0 0,-8 0 0,12 4 0,-9 1 0,25 0 0,-4-1 0,2-4 0,19-12 0,-31 9 0,24-9 0,-31 12 0,13 0 0,-18 0 0,22 0 0,-20 0 0,28-4 0,-23-1 0,24-4 0,-5 4 0,-7 1 0,12 4 0,-30 0 0,25 4 0,-20 1 0,21 4 0,-18-4 0,15-1 0,-7-4 0,8 0 0,-8 0 0,14 0 0,-11 0 0,5 0 0,2 0 0,3 4 0,-10-3 0,3 7 0,-21-3 0,1 0 0,8-1 0,-7-4 0,2-4 0,4 3 0,-5-3 0,7 4 0,2 0 0,-5 0 0,11 0 0,-12 0 0,6 4 0,-14-3 0,19 7 0,-14-3 0,26 0 0,-20 3 0,53-7 0,-47 3 0,38-4 0,-50 0 0,9 0 0,-15 0 0,8 0 0,-8 0 0,7 0 0,-3 0 0,12 0 0,-6 0 0,18 0 0,-20 0 0,11 0 0,-19 0 0,3 0 0,-8 4 0,11 1 0,-5 0 0,11-1 0,12-4 0,-11 0 0,27-4 0,-28 3 0,24-11 0,-29 10 0,21-6 0,-26 8 0,13 0 0,-11 0 0,36 4 0,-23 1 0,71 6 0,-68-6 0,53 0 0,-65-5 0,11 0 0,-20 0 0,0 0 0,0 0 0,8 0 0,-6 0 0,14 0 0,-14 0 0,27 0 0,-20-4 0,28-1 0,-29 0 0,21-3 0,-22 7 0,6-3 0,-9 4 0,-4 0 0,0 4 0,4-3 0,-3 3 0,7-4 0,-7 0 0,11 0 0,-9 0 0,9-4 0,-11 3 0,7 1 0,-7 1 0,15 3 0,-13-4 0,21 0 0,-8 0 0,27 0 0,-20 0 0,14-4 0,-31 3 0,3-3 0,-9 4 0,0 0 0,0 0 0,0 0 0,0 0 0,0 0 0,0 0 0,4 0 0,-3 0 0,7 0 0,-7 0 0,3 0 0,-4 0 0,1 0 0,-5-4 0,-1-1 0,-4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48:1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24575,'5'4'0,"-1"2"0,-4 3 0,0 0 0,0 4 0,0 1 0,0 0 0,0 3 0,4 9 0,1-9 0,0 21 0,-1-26 0,-4 17 0,0-18 0,0 10 0,0-11 0,0 7 0,0-7 0,0 3 0,0 0 0,0 14 0,0-10 0,0 16 0,0-22 0,0 10 0,0-11 0,0 7 0,0-7 0,0 4 0,0-5 0,0 4 0,0-3 0,0 3 0,0-4 0,0 0 0,-4 0 0,-1 8 0,0-6 0,1 10 0,4-11 0,4 8 0,1-8 0,0 7 0,-1-7 0,-4 3 0,0-4 0,0 0 0,0 0 0,0 0 0,4-4 0,-3 3 0,3-3 0,-4 4 0,4 0 0,1 4 0,0-3 0,-1 0 0,-4-6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48:2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24575,'5'-4'0,"-1"-1"0,-4-4 0,4 0 0,-3-1 0,4 1 0,-1 0 0,-3 0 0,7 0 0,-3-4 0,0 3 0,3-3 0,-3 8 0,0-3 0,-1 3 0,0 0 0,1-3 0,4 3 0,-4-4 0,7-4 0,-2 3 0,0-4 0,6 5 0,-10 4 0,11-3 0,-6 7 0,10-7 0,-10 3 0,6 0 0,-8 1 0,4 4 0,-3 0 0,7 0 0,-7 0 0,7 8 0,-7-6 0,12 18 0,-11-13 0,14 19 0,-14-15 0,10 6 0,-11-12 0,7 7 0,-11-2 0,14 8 0,-17-4 0,14 3 0,-16-7 0,7 3 0,-7-4 0,3 5 0,-4-4 0,0 7 0,0-7 0,0 7 0,-4-7 0,-1-1 0,-5-1 0,1-3 0,0 4 0,0 0 0,0 0 0,0 0 0,4 0 0,-11 0 0,9 1 0,-10-5 0,8-1 0,0 0 0,0-3 0,0 7 0,0-7 0,-5 11 0,4-6 0,-3 7 0,4-8 0,-8 7 0,6-10 0,-22 14 0,20-14 0,-20 10 0,21-7 0,-5 4 0,12 0 0,-7 0 0,6 1 0,-11-1 0,7-4 0,1 3 0,5-3 0,-4 0 0,6 3 0,-10-7 0,11 7 0,-3-3 0,8 0 0,1-1 0,4-8 0,-4-1 0,3 0 0,-3 1 0,0 0 0,11-5 0,-5 3 0,19-6 0,-13 11 0,12-3 0,-18 4 0,10 0 0,-11 0 0,7-4 0,-7-1 0,11-5 0,-10 5 0,15 1 0,-15 4 0,6 0 0,-8 0 0,0 0 0,0 0 0,0 0 0,0 0 0,0 0 0,0 0 0,8 0 0,-6 0 0,23 0 0,-21 0 0,32 0 0,-31 0 0,19 0 0,-23 0 0,11 0 0,-9 0 0,9 0 0,-11 0 0,15-8 0,-13 6 0,17-6 0,-18 8 0,6 0 0,-8 0 0,1 0 0,-1 0 0,0 0 0,0 0 0,0-4 0,0 3 0,4-3 0,-3 4 0,3 0 0,-4 0 0,0 0 0,0 0 0,-4-4 0,-1-1 0,-4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49:5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24575,'0'9'0,"0"0"0,0 1 0,0-1 0,0 0 0,0 0 0,0 4 0,-4 5 0,3-3 0,-3 10 0,4-14 0,0 18 0,0-16 0,0 24 0,0-24 0,0 24 0,0-25 0,0 21 0,0-16 0,-8 17 0,6-18 0,-6 17 0,8-17 0,0 14 0,0-15 0,0 3 0,0-9 0,0 0 0,0 0 0,-4 0 0,3 0 0,-3 4 0,4-3 0,0 7 0,0-3 0,0 4 0,0-4 0,0 0 0,0-5 0,0 0 0,0 0 0,0 0 0,0 0 0,0 4 0,0-3 0,0 3 0,0-4 0,0 0 0,0 0 0,0 0 0,0 0 0,0 0 0,0 1 0,0-1 0,0 0 0,0 0 0,0-4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49:5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24575,'0'-9'0,"4"3"0,1 2 0,0 0 0,-1-1 0,-4-4 0,0 0 0,0 0 0,4 0 0,1 0 0,5 4 0,-1-7 0,0 6 0,0-7 0,0 0 0,16-13 0,-12 8 0,16-15 0,-23 22 0,10-6 0,-14 8 0,14-4 0,-9 7 0,6-10 0,-4 10 0,0-7 0,0 8 0,8-7 0,-6 10 0,6-7 0,-8 13 0,0-3 0,0 4 0,0-5 0,-4 4 0,-1 1 0,0 0 0,-3 3 0,7-3 0,6 16 0,5 11 0,0-6 0,2 11 0,-15-25 0,6 5 0,-11-8 0,3 4 0,-4-3 0,0 3 0,0-4 0,0 4 0,0-3 0,0 3 0,0-4 0,0 0 0,-4 0 0,-1 9 0,0-7 0,-3 10 0,3-11 0,-8 3 0,3-8 0,-11 7 0,10-6 0,-11 3 0,12-1 0,-3 1 0,4-3 0,-8 6 0,10-7 0,-17 9 0,17-8 0,-18 10 0,14-10 0,-11 11 0,12-11 0,-7 6 0,11-7 0,-6 4 0,7-4 0,0 7 0,-3-10 0,3 6 0,-4-8 0,4 4 0,5-3 0,5 3 0,4-4 0,8 0 0,-2-4 0,3 3 0,-1-3 0,-2 0 0,19-5 0,-4 3 0,38-11 0,-34 14 0,33-10 0,-45 12 0,12-3 0,24 4 0,-9 0 0,10 0 0,-14 0 0,-33 0 0,18 0 0,-19 0 0,6 0 0,-8 0 0,0 0 0,0 0 0,0 0 0,0 0 0,-4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56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24575,'7'0'0,"0"0"0,3 0 0,-3 3 0,12 1 0,-1 0 0,8 3 0,1-10 0,11 6 0,26-7 0,17 4 0,15 0 0,3 0 0,-47 0 0,0 0-1354,18 0 0,8 0 1,-14 0 1353,-1 0-1246,16-1 1,-2 2 1245,-21 3-696,5 1 0,-2 3 696,-15 4-699,33 6 699,-33-11 2820,13 0-2820,-35-7 2621,18 3-2621,-23-3 1919,18 0-1919,-20 0 1134,10 0-1134,-13 0 149,13 0-149,-13 0 0,13 0 0,-10 0 0,13 0 0,-12 0 0,18 0 0,-17 0 0,20 6 0,-23-4 0,19 4 0,-20-6 0,21 3 0,-11-3 0,38-5 0,-26 2-411,32-5 411,-38 8 0,32 0 0,-34 0 0,22 0 0,-5 0 0,-11 0 0,18 0 0,-30 3 0,-2 0 0,12 5 0,-13-4 0,31 0 0,-31-4 411,37-4-411,-35 3 0,17-3 0,-20 4 0,6 0 0,-8 0 0,13 0 0,-16 0 0,19 0 0,-14 0 0,23 0 0,-26 0 0,11 0 0,-12 0 0,7 0 0,-5 0 0,19 3 0,-15 2 0,26 2 0,-21-2 0,31 1 0,-29-5 0,48 3 0,-46-7 0,39 0 0,-52-1 0,22-2 0,-25 5 0,22-2 0,-17 3 0,30 0 0,-29 0 0,19 0 0,-22 0 0,16-3 0,-17 3 0,16-3 0,-21 3 0,10 3 0,-12-3 0,9 3 0,-5-3 0,15 0 0,-11 0 0,31 0 0,-26 3 0,41-2 0,-42-1 0,22-4 0,-21-2 0,10 2 0,-8 1 0,15 3 0,-14 0 0,21 0 0,-14 0 0,15 0 0,-23 0 0,16 0 0,-25 0 0,24-3 0,-24 2 0,21-2 0,-21 3 0,15 0 0,-19 0 0,9 0 0,-10 0 0,2 0 0,-4 0 0,4 0 0,-3 0 0,21 0 0,-14 3 0,27-2 0,-28 2 0,15-3 0,-20 0 0,5 0 0,-7 0 0,1 0 0,0-3 0,2 2 0,-1-5 0,2 5 0,-1-5 0,-1 6 0,1-3 0,-5 3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56:2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24575,'6'0'0,"1"0"0,0 0 0,-1 0 0,1 0 0,9 3 0,-7 1 0,7 0 0,-4 2 0,5-6 0,25 7 0,-11-2 0,37 4 0,-1-4 0,-17-2 0,4-2 0,14 0 0,6-2 0,22 1 0,0 0-1649,-28 0 1,-3 0 1648,5 0 0,-8 0 0,-18 0 0,14 4 0,-23-3 0,32 7 0,-49-7 0,22 3 0,-24-4 0,15-3 0,-15 2 3297,18-5-3297,-18 6 0,19-9 0,-23 7 0,19-4 0,-21 6 0,17 0 0,-15 0 0,17 0 0,-14 0 0,20-3 0,-19 0 0,21-4 0,-23 6 0,14-1 0,-20 5 0,7-3 0,-7 0 0,5 0 0,-6 0 0,6 0 0,-6 0 0,12-3 0,-10 2 0,9-2 0,-10 3 0,2 0 0,-1 0 0,11 0 0,-8 0 0,16-3 0,-16 2 0,25-9 0,-19 6 0,20-7 0,-27 7 0,8 1 0,-11 6 0,1-2 0,-2 2 0,0-3 0,-1 0 0,1 0 0,-3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56:3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24575,'7'0'0,"-1"0"0,1 0 0,0 0 0,0 0 0,5 0 0,-1 0 0,15-3 0,-14 2 0,19-2 0,-21 3 0,17-3 0,-18 3 0,7-6 0,-6 5 0,3-5 0,1 5 0,0-5 0,2 6 0,-5-3 0,23 3 0,-10 0 0,21 0 0,-11 0 0,12 0 0,-16 0 0,10 6 0,-27-5 0,18 8 0,-22-5 0,19 2 0,-16-2 0,7-1 0,-5-3 0,-4 0 0,12 0 0,-4 0 0,15 0 0,-2 0 0,-6 0 0,6-3 0,-18 2 0,14 4 0,-15 2 0,8 2 0,-7-4 0,12 0 0,-11-3 0,22 3 0,-22-3 0,26 0 0,-23 0 0,24 0 0,-25 0 0,27 0 0,-25 0 0,22 0 0,-24 0 0,13 0 0,-15-3 0,15 0 0,-16-4 0,17 0 0,-20 3 0,17 1 0,-18 3 0,10 0 0,-11 0 0,7-3 0,-7 3 0,14-6 0,-13 5 0,10-2 0,-12 3 0,6 0 0,-9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8:57:1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24575,'9'14'0,"8"2"0,5-2 0,-2 0 0,-5-5 0,11 5 0,-9-6 0,29 16 0,-22-14 0,50 22 0,-27-18 0,7 3 0,3 1 0,3-3 0,7 2 0,0 0 0,-4-1 0,11 3 0,-3-1 0,-19-4 0,44 10 0,-55-7 0,0 0 0,28 26 0,-11-5 0,-1 3 0,-2-8 0,-33-20 0,14 10 0,-17-13 0,11 11 0,-20-13 0,15 8 0,-14-8 0,11 13 0,-7-8 0,22 21 0,-16-14 0,23 11 0,-24-17 0,11 7 0,-16-13 0,13 17 0,-15-15 0,9 14 0,-15-16 0,6 8 0,-6-8 0,6 7 0,-5-7 0,7 14 0,-4-10 0,9 10 0,-9-10 0,2 0 0,-7-5 0,1-3 0,0 5 0,3 1 0,0 1 0,6 14 0,-4-15 0,9 23 0,-9-22 0,8 16 0,-10-18 0,6 9 0,-8-9 0,11 9 0,-11-10 0,8 5 0,-6 0 0,0-5 0,0 5 0,3-4 0,-5-1 0,11 2 0,-5-7 0,6 3 0,-6-2 0,2 0 0,-9 2 0,3-3 0,6 10 0,-7-5 0,6 5 0,-5-9 0,7 8 0,-5-10 0,9 13 0,-13-14 0,11 11 0,-14-7 0,10 5 0,-7-7 0,5 3 0,-2-2 0,-2 0 0,-2-1 0,0-3 0,-1 0 0,1 0 0,-3 3 0,2 0 0,-5 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2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24575,'6'0'0,"-2"6"0,-1-2 0,-3 9 0,0-6 0,0 3 0,0 0 0,0-3 0,0 12 0,0-10 0,0 18 0,0-17 0,0 21 0,0-19 0,-3 20 0,2-17 0,-8 17 0,8-20 0,-8 19 0,5-24 0,0 20 0,-2-18 0,6 13 0,-3-11 0,3 8 0,0-11 0,0 11 0,0-11 0,0 8 0,0-9 0,-6 15 0,4-4 0,-4 3 0,6-5 0,0-9 0,0-1 0,0 1 0,0 0 0,0 2 0,0-1 0,0 2 0,3-4 0,1 1 0,0 0 0,-1 0 0,-3-1 0,0-2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3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38 175 24575,'3'-4'0,"1"-2"0,0 3 0,-1-4 0,-3 0 0,3-2 0,0 1 0,7-11 0,-6 11 0,11-20 0,-9 18 0,12-14 0,-10 18 0,2-9 0,-4 11 0,1-3 0,0 4 0,3 3 0,-6-3 0,2 2 0,-3-2 0,7 3 0,-2 0 0,4 0 0,-4 0 0,2 0 0,-1 0 0,5 0 0,-3 0 0,5 3 0,-9-2 0,12 11 0,-10-10 0,9 16 0,-10-12 0,4 6 0,-7-5 0,4 0 0,-5-4 0,2 6 0,1-1 0,-3 2 0,2 0 0,-6 3 0,3-5 0,-3 8 0,0-9 0,-3 6 0,3-6 0,-3 6 0,3-6 0,-3 9 0,2-8 0,-11 11 0,7-14 0,-11 10 0,9-7 0,-6 5 0,6-6 0,-9 5 0,8-7 0,-20 14 0,18-14 0,-15 16 0,17-18 0,-7 15 0,4-16 0,-9 16 0,6-13 0,-2 11 0,5-9 0,-5 6 0,5-6 0,-2 9 0,3-8 0,6 5 0,1-6 0,0-4 0,0 0 0,-7 3 0,3 2 0,-9 5 0,8-2 0,-5 4 0,9-7 0,1 5 0,0-9 0,0-1 0,-1-6 0,4-1 0,1-3 0,7 1 0,-3 2 0,23-5 0,-14 5 0,32-13 0,-28 11 0,37-14 0,-36 17 0,43-15 0,-46 16 0,32-11 0,-34 12 0,17-8 0,-16 8 0,14-2 0,-17 3 0,16 0 0,-19 0 0,12 0 0,-12-3 0,6-1 0,-4 1 0,2 0 0,-5 6 0,1 0 0,-6 4 0,1 0 0,2-1 0,-2-2 0,3 2 0,-1-5 0,1 5 0,0-2 0,-1 2 0,1 1 0,0 0 0,0-3 0,-1-1 0,1-3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3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102 162 24575,'3'-3'0,"3"2"0,-5-5 0,5 2 0,1-9 0,0 5 0,0-4 0,2 2 0,-5 2 0,12-10 0,-8 9 0,11-13 0,-11 14 0,11-8 0,-11 12 0,8-2 0,-12 3 0,8-1 0,-7 0 0,4 1 0,-2 3 0,3 0 0,-3 0 0,9 0 0,-5 3 0,14 4 0,-9-3 0,9 5 0,-13-5 0,9 3 0,-12-3 0,13 5 0,-14-5 0,5 9 0,-6-3 0,2 4 0,-4-4 0,4 3 0,-6-9 0,4 8 0,-3-7 0,2 7 0,-5-4 0,5 8 0,-6-8 0,6 4 0,-5-5 0,2 0 0,-6 0 0,-1-1 0,1 1 0,0 3 0,0-3 0,-4 9 0,2-8 0,-10 11 0,13-11 0,-16 11 0,10-11 0,-11 5 0,7-10 0,-12 3 0,11-5 0,-12 8 0,14-8 0,-11 8 0,13-8 0,-10 2 0,12-3 0,-9 6 0,5-4 0,-11 4 0,10-3 0,-1-6 0,13 6 0,4-9 0,2 2 0,1 0 0,3 1 0,0 3 0,1 0 0,4 0 0,-3 0 0,10 3 0,-10-2 0,22 8 0,-20-5 0,20 6 0,-22-6 0,7 5 0,-12-8 0,0 14 0,-1-7 0,-2 18 0,-1-14 0,6 16 0,-4-16 0,1 10 0,-3-10 0,-3 6 0,0-10 0,0 11 0,0-11 0,-6 11 0,2-8 0,-6 3 0,7-5 0,-6 7 0,4-7 0,-11 16 0,11-16 0,-13 12 0,10-16 0,-11 7 0,7-11 0,-6 5 0,10-5 0,-17 8 0,15-8 0,-8 5 0,11-6 0,-15 3 0,9-2 0,-25 2 0,22-6 0,-18 2 0,18-5 0,-15-6 0,18 6 0,-6-12 0,16 13 0,-6-7 0,4 4 0,-5-8 0,4 8 0,-7-13 0,8 12 0,-10-13 0,13 11 0,-7-9 0,6 9 0,-1-5 0,1 9 0,-3-3 0,4 4 0,-6-4 0,7 2 0,-2 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4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4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4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24575,'6'0'0,"1"0"0,-3-3 0,2 2 0,-2-8 0,5 7 0,5-4 0,-3 6 0,2 0 0,2 0 0,3 0 0,21-7 0,-15 6 0,19-9 0,-21 6 0,20 0 0,-19 1 0,15 3 0,-26 0 0,16 6 0,-16-4 0,19 7 0,-14-9 0,26 3 0,-25-3 0,31 0 0,-34 0 0,25 3 0,-31-2 0,19 8 0,-19-7 0,18 10 0,-17-11 0,21 5 0,-19-6 0,23 3 0,-19 1 0,25-1 0,-24 3 0,26-5 0,-26 2 0,23-3 0,-23 0 0,26 7 0,-25-2 0,31 3 0,-31-8 0,31-1 0,-31-5 0,14 2 0,-19 0 0,0-2 0,1 6 0,11-3 0,-2 3 0,15 3 0,-15-3 0,26 3 0,-32-3 0,31-3 0,-35 3 0,19-6 0,-17 5 0,22-2 0,-19 3 0,25 0 0,-26 0 0,20 0 0,-21 0 0,10 0 0,-4 0 0,-6 0 0,15-6 0,-3-1 0,-3-1 0,18-1 0,-25 5 0,26 1 0,-31 0 0,24 3 0,-27 0 0,18 0 0,-17 0 0,23 0 0,-16 0 0,16-3 0,-22-1 0,3 0 0,-7 1 0,2 3 0,-4 0 0,13 0 0,-6 0 0,21 0 0,-18-3 0,19-1 0,-20-2 0,14 2 0,-17-2 0,15 5 0,-17-2 0,18 3 0,-16 0 0,16 0 0,-12 0 0,12 0 0,5 7 0,20-1 0,-14 2 0,22-4 0,-43-4 0,20 0 0,-23 0 0,4 0 0,3 0 0,0 0 0,17 0 0,-4 0 0,-7 0 0,3 0 0,-22 0 0,18 0 0,-17 0 0,24 0 0,-21 0 0,18-3 0,-16 2 0,14-5 0,-14 5 0,20-2 0,-19 3 0,13 0 0,-15 0 0,17 0 0,-14 0 0,24 0 0,-25 0 0,18 0 0,-21 3 0,27 1 0,-25 0 0,34-1 0,-25-3 0,49 0 0,-37 0 0,23 0 0,2 0 0,-8 0 0,3 0 0,-1 0 0,-17 0 0,14 3 0,-36-2 0,7 2 0,-13-6 0,3 2 0,-3-5 0,1 2 0,-2-3 0,4 4 0,-2 0 0,18 3 0,-13 0 0,15 0 0,-19 0 0,4 0 0,-9 0 0,-1 0 0,1 0 0,0 0 0,0 0 0,-1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36:5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24575,'7'0'0,"-1"0"0,1 0 0,0 0 0,-1 0 0,7-3 0,-2-1 0,24-6 0,-17 5 0,31-10 0,-25 9 0,32-10 0,-25 10 0,26-7 0,-33 12 0,16-8 0,-27 8 0,15-2 0,-16 3 0,4 0 0,-3 0 0,-6-3 0,3 2 0,0-4 0,0 1 0,3 0 0,16 1 0,-12 3 0,17 3 0,-19-2 0,14 8 0,-14-8 0,23 5 0,-24-6 0,25-3 0,-28 2 0,25-1 0,-22 2 0,23 0 0,-20 0 0,17 0 0,-18 0 0,18 0 0,-21 0 0,24 0 0,-24 0 0,25 0 0,-22 0 0,27 0 0,-19 0 0,33 0 0,-32 0 0,36 0 0,-41 0 0,41 0 0,-42 0 0,37 0 0,-39 0 0,24 0 0,-26 0 0,32 0 0,-28 0 0,24 0 0,-28 0 0,34 0 0,-22 0 0,36 0 0,-39 0 0,16 0 0,-24 0 0,15 0 0,-18 0 0,11 0 0,-15 0 0,9 0 0,-9-3 0,9 2 0,-10-2 0,11 0 0,-5-1 0,3-3 0,0 4 0,-1 0 0,-5 3 0,8 0 0,-8 0 0,12 0 0,-11 0 0,27 0 0,-17 0 0,31 0 0,-23 0 0,15 0 0,-26 0 0,9 0 0,-20 0 0,8 0 0,-9 0 0,6 3 0,-5-3 0,10 6 0,-6-2 0,17 0 0,-17-1 0,10 0 0,-15-2 0,6 2 0,-5-3 0,10 0 0,-9 0 0,13-3 0,-14 2 0,8-2 0,-12 3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4FB6-DAAA-BC4F-B878-A0CE2016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E8D4D-DF53-CC4D-8FB2-17C845F0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E4B1B-B6A7-6147-9966-CA965B42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354DB-1465-E647-BFA3-3A610F83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5EF47-FBAD-3345-9CD2-DDE8E20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0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7F58C-416C-A04C-80D7-D9A38F11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1C3EB-04C3-D243-9FC0-E563140A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F79D3-7C84-034C-8C55-9EB67FAC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662C4-DC49-ED40-814C-36679D59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19EBA-934C-9D4F-B79F-17051A2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5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90192-7093-F147-BE03-52A70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83A8A-E6B7-5243-AE1A-0210F8FA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C878F-0C54-9742-8633-4802021B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4EA11-4880-E84D-A8F8-A9D9FDA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7121-06FE-524C-B953-B3D6DBB4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0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AB7EC-88BF-AF46-AC3B-F27241FB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42AB2-CD78-EA4E-B5CE-2C0F7311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AF114-1C11-E14D-89E5-59ED50A3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28737-04D7-A747-A1D0-4E93AB39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D1E36-A810-394C-A6E3-C4095136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8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AA78-A0AB-3947-9251-F62168F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15008-628E-7246-81CC-F8E79B40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F151-1202-714A-A28A-2A82774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F9740-8134-2449-B840-8C0CED0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CB86D-F1F8-3940-8BCF-1CF89D3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6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04B8-CADA-2B4E-A4DF-F69FCBA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FF3A-6D9E-0B4A-A879-5CA34F68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816C2-10AE-7F4E-8DE2-796A6762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DE573-98FC-9446-96C6-0C86907E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65F91-82FC-6242-B6EE-E57588E3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131FB-E162-024D-8D40-2E97449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8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C0D6B-0FEC-4A4C-83B4-90088CC2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8E95A-A560-724A-9930-A75BB7C5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69AB6-025D-3045-BF4F-DCFA7F860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4174D-BCB2-7345-8D96-DF07A5FA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1ACDF-51C7-FE46-AB63-F1980AD1E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3510BD-002B-634A-8F55-A6F4169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BB52B-AD65-7341-B0BF-E50FBC3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184FB0-53D6-CF4C-A145-67A2BCAD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5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62B1-353E-FB42-967F-E5B625FF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E48F8-5B2A-F945-8756-9B26DDDD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3A6C7-1AA4-4D47-A7CB-F72A38CA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BFCD0-B98D-9647-9C20-9A01B10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07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0605B4-CCEE-2C43-B8DD-671A8FB6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4B7CA-DEDA-584F-AD79-1549ED1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79689-B8A6-EB46-86DF-3A644DBA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42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1051E-D0A9-CD4E-917F-D040042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6E6A0-B6A7-F541-8770-4BE7FFBE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C9025-8B4D-2A4D-9FFA-668BEBD5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3360F-3B87-8B46-AE7A-87A473EE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C412F-913F-7A45-82FD-9F13EEB7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5DF19-7986-E347-8B47-D383987F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5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3A63-3DAB-CB41-9E95-B803F8F4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4DEBE9-173F-4048-9CC7-56D11C28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5DC73-1AA2-EF4E-9BBA-3B4F7D2E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C4467-1490-4E40-B7B0-DF4CFB23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29E40-4CBE-FB49-83A1-06652662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F3769-7DAD-F547-84E9-1937936A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8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B9FA82-9AAE-B347-A777-6FB759B4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CC905-A0D2-9041-AEF7-709A5A5D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2B566-216D-854B-930E-99EE75106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F46A-D156-8A4B-BCE4-E1822A4874A3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7F9A-6F3B-A64D-BD80-155B46E29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30CAA-645D-9649-B48D-5E3AA44A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0CFD-952B-CE48-A91A-875926C5E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8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oef.com/2019/08/24/14_ST-Gcn/" TargetMode="External"/><Relationship Id="rId2" Type="http://schemas.openxmlformats.org/officeDocument/2006/relationships/hyperlink" Target="https://github.com/yysijie/st-g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11.xml"/><Relationship Id="rId10" Type="http://schemas.openxmlformats.org/officeDocument/2006/relationships/customXml" Target="../ink/ink13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customXml" Target="../ink/ink1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C56E9C3-9E62-BE42-AA45-1698D9C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06" y="2173929"/>
            <a:ext cx="9253592" cy="390837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STGCN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源码备注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hlinkClick r:id="rId2"/>
              </a:rPr>
              <a:t>源码</a:t>
            </a:r>
            <a:r>
              <a:rPr kumimoji="1" lang="en-US" altLang="zh-CN" dirty="0">
                <a:hlinkClick r:id="rId2"/>
              </a:rPr>
              <a:t>URL</a:t>
            </a:r>
            <a:r>
              <a:rPr kumimoji="1" lang="zh-CN" altLang="en-US" dirty="0">
                <a:hlinkClick r:id="rId2"/>
              </a:rPr>
              <a:t>：</a:t>
            </a:r>
            <a:r>
              <a:rPr kumimoji="1" lang="en-US" altLang="zh-CN" dirty="0">
                <a:hlinkClick r:id="rId2"/>
              </a:rPr>
              <a:t>https://github.com/yysijie/st-gcn</a:t>
            </a:r>
            <a:endParaRPr kumimoji="1" lang="en-US" altLang="zh-CN" dirty="0"/>
          </a:p>
          <a:p>
            <a:r>
              <a:rPr kumimoji="1" lang="zh-CN" altLang="en-US" dirty="0"/>
              <a:t>参考</a:t>
            </a:r>
            <a:r>
              <a:rPr kumimoji="1" lang="en-US" altLang="zh-CN" dirty="0"/>
              <a:t>blog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https://zhoef.com/2019/08/24/14_ST-Gcn/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				</a:t>
            </a:r>
            <a:r>
              <a:rPr kumimoji="1" lang="zh-CN" altLang="en-US" dirty="0"/>
              <a:t>   </a:t>
            </a:r>
            <a:r>
              <a:rPr kumimoji="1" lang="en-US" altLang="zh-CN" dirty="0"/>
              <a:t>	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2021.6.11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5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75241E-FBF5-0141-AD31-D6F5AD64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1" y="1248899"/>
            <a:ext cx="5241343" cy="530605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-76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Graph.py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get_edge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BA4F84-9043-1741-92A6-BFA23780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33" y="586117"/>
            <a:ext cx="5666326" cy="5879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2C88084-849D-B348-A6B9-72CF26D71E57}"/>
                  </a:ext>
                </a:extLst>
              </p14:cNvPr>
              <p14:cNvContentPartPr/>
              <p14:nvPr/>
            </p14:nvContentPartPr>
            <p14:xfrm>
              <a:off x="1019900" y="5465455"/>
              <a:ext cx="1591920" cy="414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2C88084-849D-B348-A6B9-72CF26D71E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260" y="5456815"/>
                <a:ext cx="1609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8192693-A74A-6B48-9691-CD71999AC77A}"/>
                  </a:ext>
                </a:extLst>
              </p14:cNvPr>
              <p14:cNvContentPartPr/>
              <p14:nvPr/>
            </p14:nvContentPartPr>
            <p14:xfrm>
              <a:off x="861500" y="5281855"/>
              <a:ext cx="19800" cy="2203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8192693-A74A-6B48-9691-CD71999AC7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500" y="5273215"/>
                <a:ext cx="374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A6136A8-27F8-A84B-8529-3088041B851B}"/>
                  </a:ext>
                </a:extLst>
              </p14:cNvPr>
              <p14:cNvContentPartPr/>
              <p14:nvPr/>
            </p14:nvContentPartPr>
            <p14:xfrm>
              <a:off x="809660" y="5694055"/>
              <a:ext cx="228960" cy="2034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A6136A8-27F8-A84B-8529-3088041B8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020" y="5685055"/>
                <a:ext cx="246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DE0DF22-DDB9-F242-AD2C-3CC932ABCF7C}"/>
                  </a:ext>
                </a:extLst>
              </p14:cNvPr>
              <p14:cNvContentPartPr/>
              <p14:nvPr/>
            </p14:nvContentPartPr>
            <p14:xfrm>
              <a:off x="808940" y="6022015"/>
              <a:ext cx="196200" cy="2786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DE0DF22-DDB9-F242-AD2C-3CC932ABCF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0300" y="6013015"/>
                <a:ext cx="213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63494CB-18A7-854F-B29E-8E6D9EDB6D9B}"/>
                  </a:ext>
                </a:extLst>
              </p14:cNvPr>
              <p14:cNvContentPartPr/>
              <p14:nvPr/>
            </p14:nvContentPartPr>
            <p14:xfrm>
              <a:off x="1072460" y="6214615"/>
              <a:ext cx="360" cy="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63494CB-18A7-854F-B29E-8E6D9EDB6D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820" y="6205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BDC308E-0815-AA46-BD06-8C03544494C5}"/>
                  </a:ext>
                </a:extLst>
              </p14:cNvPr>
              <p14:cNvContentPartPr/>
              <p14:nvPr/>
            </p14:nvContentPartPr>
            <p14:xfrm>
              <a:off x="1079660" y="5893135"/>
              <a:ext cx="360" cy="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BDC308E-0815-AA46-BD06-8C03544494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020" y="58841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16CB452-7F1F-5D4A-B707-ADA9A31398FF}"/>
                  </a:ext>
                </a:extLst>
              </p14:cNvPr>
              <p14:cNvContentPartPr/>
              <p14:nvPr/>
            </p14:nvContentPartPr>
            <p14:xfrm>
              <a:off x="1023500" y="5521975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16CB452-7F1F-5D4A-B707-ADA9A31398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4500" y="55133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CA8C8FF-28AD-9044-911D-E00EE037C925}"/>
                  </a:ext>
                </a:extLst>
              </p14:cNvPr>
              <p14:cNvContentPartPr/>
              <p14:nvPr/>
            </p14:nvContentPartPr>
            <p14:xfrm>
              <a:off x="1380260" y="5990695"/>
              <a:ext cx="1528200" cy="403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CA8C8FF-28AD-9044-911D-E00EE037C9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1620" y="5981695"/>
                <a:ext cx="1545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ACC2567-2546-B74A-B1A8-CC8501BBC933}"/>
                  </a:ext>
                </a:extLst>
              </p14:cNvPr>
              <p14:cNvContentPartPr/>
              <p14:nvPr/>
            </p14:nvContentPartPr>
            <p14:xfrm>
              <a:off x="1253180" y="6311095"/>
              <a:ext cx="947880" cy="45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ACC2567-2546-B74A-B1A8-CC8501BBC9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4540" y="6302455"/>
                <a:ext cx="96552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2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-76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Graph.py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get_hop_distance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4F7A0-7B24-D04E-B45F-1B3F2192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" y="1248899"/>
            <a:ext cx="5945353" cy="5516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81E40A-58AD-6749-B4F6-AB83D35E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39" y="228828"/>
            <a:ext cx="5386580" cy="65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-76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Graph.py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get_adjacency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85F904-09B0-FE4A-86E9-543A8CC5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5" y="1150706"/>
            <a:ext cx="5073505" cy="55942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B5D703-C8CF-6247-87B4-530AE21D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42" y="473101"/>
            <a:ext cx="5061519" cy="62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3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-76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Graph.py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get_adjacency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89F63-AE43-9D4E-A192-4BAD7E83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7" y="1140432"/>
            <a:ext cx="3705309" cy="5424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435CF9-E316-7349-8459-63C47F13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13" y="485062"/>
            <a:ext cx="5634647" cy="60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-76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St_gcn.py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0C00D-98BC-9B46-929D-775AD26C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717"/>
            <a:ext cx="6750173" cy="5497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A89939B-7880-4143-AFF6-55545114DBBA}"/>
                  </a:ext>
                </a:extLst>
              </p14:cNvPr>
              <p14:cNvContentPartPr/>
              <p14:nvPr/>
            </p14:nvContentPartPr>
            <p14:xfrm>
              <a:off x="2310194" y="4989338"/>
              <a:ext cx="2857320" cy="59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A89939B-7880-4143-AFF6-55545114D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54" y="4980338"/>
                <a:ext cx="2874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62EEA4A-1D02-EF4F-94EE-6A809722D1D8}"/>
                  </a:ext>
                </a:extLst>
              </p14:cNvPr>
              <p14:cNvContentPartPr/>
              <p14:nvPr/>
            </p14:nvContentPartPr>
            <p14:xfrm>
              <a:off x="3188212" y="4556149"/>
              <a:ext cx="19800" cy="277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62EEA4A-1D02-EF4F-94EE-6A809722D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9212" y="4547149"/>
                <a:ext cx="374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9513B6F-78EA-1643-8734-F722312E324D}"/>
                  </a:ext>
                </a:extLst>
              </p14:cNvPr>
              <p14:cNvContentPartPr/>
              <p14:nvPr/>
            </p14:nvContentPartPr>
            <p14:xfrm>
              <a:off x="4623013" y="4602644"/>
              <a:ext cx="320040" cy="2059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9513B6F-78EA-1643-8734-F722312E32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4013" y="4593644"/>
                <a:ext cx="337680" cy="2235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6B143C9-F83F-0B43-8E3B-2AA64A8C9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515" y="0"/>
            <a:ext cx="546573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39F183C-9BED-8141-8325-21FF44253CAC}"/>
                  </a:ext>
                </a:extLst>
              </p14:cNvPr>
              <p14:cNvContentPartPr/>
              <p14:nvPr/>
            </p14:nvContentPartPr>
            <p14:xfrm>
              <a:off x="7155327" y="4082389"/>
              <a:ext cx="13320" cy="293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39F183C-9BED-8141-8325-21FF44253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6327" y="4073389"/>
                <a:ext cx="30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D29E150-0A8D-264C-8219-CC13BDE99311}"/>
                  </a:ext>
                </a:extLst>
              </p14:cNvPr>
              <p14:cNvContentPartPr/>
              <p14:nvPr/>
            </p14:nvContentPartPr>
            <p14:xfrm>
              <a:off x="7082607" y="5840989"/>
              <a:ext cx="293760" cy="2059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D29E150-0A8D-264C-8219-CC13BDE993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3607" y="5831989"/>
                <a:ext cx="31140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2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2419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St_gcn.py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st_gcn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,__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略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996064-786E-8C46-B20C-CE462DCE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447109"/>
            <a:ext cx="10680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4729721-062E-B146-A3EC-B9CB3808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0" y="1619962"/>
            <a:ext cx="12192000" cy="4996047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2419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St_gcn.py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gcn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略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D01F43C-90CA-6C4D-8A74-F21DB4B8E933}"/>
                  </a:ext>
                </a:extLst>
              </p14:cNvPr>
              <p14:cNvContentPartPr/>
              <p14:nvPr/>
            </p14:nvContentPartPr>
            <p14:xfrm>
              <a:off x="2008820" y="3337855"/>
              <a:ext cx="1667160" cy="44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D01F43C-90CA-6C4D-8A74-F21DB4B8E9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9820" y="3328855"/>
                <a:ext cx="1684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7F89F9-9F7E-8A40-A448-2859FA41A448}"/>
                  </a:ext>
                </a:extLst>
              </p14:cNvPr>
              <p14:cNvContentPartPr/>
              <p14:nvPr/>
            </p14:nvContentPartPr>
            <p14:xfrm>
              <a:off x="5065220" y="4551055"/>
              <a:ext cx="749160" cy="302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7F89F9-9F7E-8A40-A448-2859FA41A4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580" y="4542055"/>
                <a:ext cx="766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FA2931E-ACCC-7D48-A0F0-91F26C4FE967}"/>
                  </a:ext>
                </a:extLst>
              </p14:cNvPr>
              <p14:cNvContentPartPr/>
              <p14:nvPr/>
            </p14:nvContentPartPr>
            <p14:xfrm>
              <a:off x="4245500" y="4759135"/>
              <a:ext cx="544320" cy="19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FA2931E-ACCC-7D48-A0F0-91F26C4FE9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6860" y="4750495"/>
                <a:ext cx="561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977012E-4057-1644-B4F9-F099C530DF62}"/>
                  </a:ext>
                </a:extLst>
              </p14:cNvPr>
              <p14:cNvContentPartPr/>
              <p14:nvPr/>
            </p14:nvContentPartPr>
            <p14:xfrm>
              <a:off x="5660940" y="4581295"/>
              <a:ext cx="870120" cy="513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977012E-4057-1644-B4F9-F099C530DF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2300" y="4572295"/>
                <a:ext cx="887760" cy="531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150BE68A-5821-7D4B-B165-455570F2CC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5220" y="596212"/>
            <a:ext cx="6856566" cy="5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17B6AD-C219-E84A-95D6-FD138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2419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St_gcn.py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模块，就是对时间维度上卷积。可视野也就是时间窗口是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9.(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实验设置的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511A03-93B0-9149-A8CC-E9D0760A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66" y="1394053"/>
            <a:ext cx="6285319" cy="53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168</Words>
  <Application>Microsoft Macintosh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Graph.py  1.get_edge函数</vt:lpstr>
      <vt:lpstr>Graph.py  2. get_hop_distance函数</vt:lpstr>
      <vt:lpstr>Graph.py  3. get_adjacency函数</vt:lpstr>
      <vt:lpstr>Graph.py  3. get_adjacency函数</vt:lpstr>
      <vt:lpstr>St_gcn.py Model的forward部分 </vt:lpstr>
      <vt:lpstr>St_gcn.py  st_gcn模块，forward部分,__init__略  </vt:lpstr>
      <vt:lpstr>St_gcn.py  gcn模块forward模块，__init__略  </vt:lpstr>
      <vt:lpstr>St_gcn.py  tcn模块，就是对时间维度上卷积。可视野也就是时间窗口是9.(实验设置的)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康博</dc:creator>
  <cp:lastModifiedBy>马 康博</cp:lastModifiedBy>
  <cp:revision>2</cp:revision>
  <dcterms:created xsi:type="dcterms:W3CDTF">2021-06-11T06:42:05Z</dcterms:created>
  <dcterms:modified xsi:type="dcterms:W3CDTF">2021-06-11T09:03:11Z</dcterms:modified>
</cp:coreProperties>
</file>