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281a40d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281a40d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281a40d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281a40d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2281a40d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2281a40d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2281a40d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2281a40d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2281a40d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2281a40d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281a40d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281a40d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Cave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2D survival RPG with Dark Souls battle system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Game summary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Основний геймплей буде навколо класичного сирвивала. Типу добування </a:t>
            </a:r>
            <a:r>
              <a:rPr lang="ru" sz="1200"/>
              <a:t>ресурсів, крафт, постройки, голод, сон...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/>
              <a:t>Головна фішка - боевка, яку в подібні ігри не вставляють. Чимось буде схожа на DS, різна зброя з своїми статами і мувсетами, вороги які </a:t>
            </a:r>
            <a:r>
              <a:rPr lang="ru" sz="1200"/>
              <a:t>вбивають</a:t>
            </a:r>
            <a:r>
              <a:rPr lang="ru" sz="1200"/>
              <a:t> за пару атак, перекати. Основний фокус буде на ближньому бою, так як саме він є найбільш прісним в подібних іграх.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/>
              <a:t>Також буде можливість прокачувати персонажа. Досвід капатиме як за вбивства, так і за </a:t>
            </a:r>
            <a:r>
              <a:rPr lang="ru" sz="1200"/>
              <a:t>добування ресурсов чи крафт. Прокачувати можна як і бойові стати, так і окрема ветка на постройки, крафти і т.д. В ідеалі зробити, як в Cube World, щоб і сирвивал і бойова частина були цікаві і доповнювали/замінювали одна одну.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/>
              <a:t>Також в мидгеймі будуть з'являтися штуки, які дозволяють автоматизувати рутинну, щось по типу бура який добуває базові ресурси і стакає їх в сундук.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200"/>
              <a:t>[Ще канешно можна на стори і квести замахнутися, але кодити страшна. Типу каждий разраб хуесосить 4 вещи - туторіали, чити, квести і заскриптовану сюжетну шнягу. Того що кожне з цих існує в якомусь глобал скопі, сує свої методи в каждий клас, і заставляє гру працювати не так, як вона робить це в інших випадках. Можете читнути який ад був з квестами на Dragon Age (вроде вона, може поплутав з Divinity якоюсь). Ну типу сюда можна для солідності написати про таке, але навряд закодити встигнемо адекватно, та і наратив нема кому писати]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Who is our Player?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Основна група гравців - з мотивацією в Creativity та Action.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Our Competitors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2843975"/>
            <a:ext cx="8520600" cy="17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Don’t Starve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Cube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Terraria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Indie з itch.io: The Superfluous Sand, P.Craft, Alone, Reap, Dynast.IO… (В любої з них є фишка круче нашої)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5853"/>
            <a:ext cx="9143998" cy="1821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Our Competitors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5523725" y="1306275"/>
            <a:ext cx="3308700" cy="32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BTW ми уже в топі на itch.io. [В душі не єбу чого гра там.]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00" y="1344550"/>
            <a:ext cx="5265576" cy="29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Our Monetization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[Ору. Не можу серйозно говорити про монетизацию. За деньги вигідніше на работі поовертаймити, ніж свій проект робити лол. Напишіть хтось за мене цей слайд пж]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Ну на itch.io допустимо виставим гру. А вдруг хтось то задонатить. Будемо донати в копілочку ложити, і перші 100$ підуть на пабліш в Steam.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274375" y="4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MVP-plan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Закінчена </a:t>
            </a:r>
            <a:r>
              <a:rPr lang="ru"/>
              <a:t>survival складова гри. (без наповнення контентом)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Боевка в ближньому бою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RPG частина. Левели, стати, вплив стат на характеристики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Тайловий генерируемий мир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