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281a40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2281a40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281a40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281a40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281a40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281a40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281a40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281a40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281a40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281a40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281a40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281a40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2D survival RPG with Dark Souls battle system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777" y="3385900"/>
            <a:ext cx="2823593" cy="15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25" y="3385900"/>
            <a:ext cx="2825075" cy="158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702" y="3385900"/>
            <a:ext cx="2825085" cy="15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summary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Основний геймплей буде навколо класичного сирвивала. Типу добування </a:t>
            </a:r>
            <a:r>
              <a:rPr lang="ru" sz="1200"/>
              <a:t>ресурсів, крафт, постройки, голод, сон...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Головна фішка - боевка, яку в подібні ігри не вставляють. Чимось буде схожа на DS, різна зброя з своїми статами і мувсетами, вороги які </a:t>
            </a:r>
            <a:r>
              <a:rPr lang="ru" sz="1200"/>
              <a:t>вбивають</a:t>
            </a:r>
            <a:r>
              <a:rPr lang="ru" sz="1200"/>
              <a:t> за пару атак, перекати. Основний фокус буде на ближньому бою, так як саме він є найбільш прісним в подібних іграх.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Також буде можливість прокачувати персонажа. Досвід капатиме як за вбивства, так і за </a:t>
            </a:r>
            <a:r>
              <a:rPr lang="ru" sz="1200"/>
              <a:t>добування ресурсов чи крафт. Прокачувати можна як і бойові стати, так і окрема ветка на постройки, крафти і т.д. В ідеалі зробити, як в Cube World, щоб і сирвивал і бойова частина були цікаві і доповнювали/замінювали одна одну.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Також в мидгеймі будуть з'являтися штуки, які дозволяють автоматизувати рутинну, щось по типу бура який добуває базові ресурси і стакає їх в сундук.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Who is our Player?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Основна група гравців - з мотивацією в Creativity та 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Competitors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843975"/>
            <a:ext cx="85206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Don’t Starve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Cube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Terraria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Indie з itch.io: The Superfluous Sand, P.Craft, Alone, Reap, Dynast.IO… (В любої з них є фишка круче нашої)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5853"/>
            <a:ext cx="9143998" cy="182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Monetization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Донати з </a:t>
            </a:r>
            <a:r>
              <a:rPr lang="ru"/>
              <a:t>itch.io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74375" y="4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MVP-plan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Закінчена </a:t>
            </a:r>
            <a:r>
              <a:rPr lang="ru"/>
              <a:t>survival складова гри. (без наповнення контентом)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Боевка в ближньому бою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RPG частина. Левели, стати, вплив стат на характеристики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Тайловий генерируемий мир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74375" y="4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Who we are?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@Team0on - </a:t>
            </a:r>
            <a:r>
              <a:rPr lang="ru"/>
              <a:t>Programmer (ФІОТ, 1 курс)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@ambyss - Programmer (ФЕЛ, 2 курс)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@Felt_news_n - Programmer </a:t>
            </a:r>
            <a:r>
              <a:rPr lang="ru"/>
              <a:t>(ФІОТ, 1 курс)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@long_as_python - Artist </a:t>
            </a:r>
            <a:r>
              <a:rPr lang="ru"/>
              <a:t>(не КПІ, 1 курс)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