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3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2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3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6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37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35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6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59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1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1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54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280FAA-238B-477F-B910-A318F56664DA}" type="datetimeFigureOut">
              <a:rPr kumimoji="1" lang="ja-JP" altLang="en-US" smtClean="0"/>
              <a:t>2017/1/18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D7286A-507B-4306-A7BE-1612A424F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2417" y="219456"/>
            <a:ext cx="9863328" cy="3192971"/>
          </a:xfrm>
        </p:spPr>
        <p:txBody>
          <a:bodyPr>
            <a:normAutofit/>
          </a:bodyPr>
          <a:lstStyle/>
          <a:p>
            <a:r>
              <a:rPr kumimoji="1" lang="ja-JP" altLang="en-US" sz="6000" b="1" cap="none" spc="50" dirty="0" smtClean="0">
                <a:ln w="9525" cmpd="sng">
                  <a:solidFill>
                    <a:srgbClr val="FF000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電車の空席・混雑情報アプリ</a:t>
            </a:r>
            <a:endParaRPr kumimoji="1" lang="ja-JP" altLang="en-US" sz="6000" b="1" cap="none" spc="50" dirty="0">
              <a:ln w="9525" cmpd="sng">
                <a:solidFill>
                  <a:srgbClr val="FF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9093" y="4132384"/>
            <a:ext cx="8689976" cy="1371599"/>
          </a:xfrm>
        </p:spPr>
        <p:txBody>
          <a:bodyPr>
            <a:normAutofit/>
          </a:bodyPr>
          <a:lstStyle/>
          <a:p>
            <a:r>
              <a:rPr kumimoji="1" lang="en-US" altLang="ja-JP" sz="44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Team-</a:t>
            </a:r>
            <a:r>
              <a:rPr kumimoji="1" lang="en-US" altLang="ja-JP" sz="44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suzuki</a:t>
            </a:r>
            <a:endParaRPr kumimoji="1" lang="ja-JP" altLang="en-US" sz="44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6600" cap="none" dirty="0"/>
              <a:t>目次</a:t>
            </a:r>
            <a:endParaRPr kumimoji="1" lang="ja-JP" altLang="en-US" sz="6600" cap="none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400" dirty="0" smtClean="0"/>
              <a:t>サービス概要</a:t>
            </a:r>
            <a:endParaRPr kumimoji="1" lang="en-US" altLang="ja-JP" sz="4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400" dirty="0" smtClean="0"/>
              <a:t>アピールポイント</a:t>
            </a:r>
            <a:endParaRPr lang="en-US" altLang="ja-JP" sz="4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400" dirty="0" smtClean="0"/>
              <a:t>リワードプログラム</a:t>
            </a:r>
            <a:endParaRPr kumimoji="1" lang="en-US" altLang="ja-JP" sz="4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400" dirty="0"/>
              <a:t>資金</a:t>
            </a:r>
            <a:r>
              <a:rPr lang="ja-JP" altLang="en-US" sz="4400" dirty="0" smtClean="0"/>
              <a:t>収支計画書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682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１．サービス概要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3600" dirty="0" smtClean="0"/>
              <a:t>みなさん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学校帰り・バイト終わり・遊び終わり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駅のホームを想像してください。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3313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7199" y="264949"/>
            <a:ext cx="10364451" cy="1596177"/>
          </a:xfrm>
        </p:spPr>
        <p:txBody>
          <a:bodyPr/>
          <a:lstStyle/>
          <a:p>
            <a:pPr algn="l"/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4" y="-24384"/>
            <a:ext cx="9814560" cy="6882384"/>
          </a:xfrm>
        </p:spPr>
      </p:pic>
      <p:sp>
        <p:nvSpPr>
          <p:cNvPr id="5" name="円形吹き出し 4"/>
          <p:cNvSpPr/>
          <p:nvPr/>
        </p:nvSpPr>
        <p:spPr>
          <a:xfrm>
            <a:off x="1743456" y="1414272"/>
            <a:ext cx="4315968" cy="2084832"/>
          </a:xfrm>
          <a:prstGeom prst="wedgeEllipseCallout">
            <a:avLst>
              <a:gd name="adj1" fmla="val 60003"/>
              <a:gd name="adj2" fmla="val 799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疲れたなぁ</a:t>
            </a:r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6" name="円形吹き出し 5"/>
          <p:cNvSpPr/>
          <p:nvPr/>
        </p:nvSpPr>
        <p:spPr>
          <a:xfrm>
            <a:off x="7424559" y="118645"/>
            <a:ext cx="4524782" cy="2101823"/>
          </a:xfrm>
          <a:prstGeom prst="wedgeEllipseCallout">
            <a:avLst>
              <a:gd name="adj1" fmla="val -23797"/>
              <a:gd name="adj2" fmla="val 706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座れる席あるかな？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46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135926" y="2004597"/>
            <a:ext cx="11944864" cy="2431479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6000" cap="none" dirty="0" smtClean="0">
                <a:ln w="0"/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事前に、客室情報を知ることができ、車両の状況把握ができるサービス！</a:t>
            </a:r>
            <a:endParaRPr kumimoji="1" lang="ja-JP" altLang="en-US" sz="6000" cap="none" dirty="0">
              <a:ln w="0"/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9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２．アピールポイント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4400" y="2214694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 smtClean="0"/>
              <a:t>手軽に確認をすることができる！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携帯</a:t>
            </a:r>
            <a:r>
              <a:rPr lang="ja-JP" altLang="en-US" sz="2800" dirty="0" smtClean="0"/>
              <a:t>のアプリケーションで確認できるので、</a:t>
            </a:r>
            <a:r>
              <a:rPr lang="en-US" altLang="ja-JP" sz="2800" dirty="0" smtClean="0"/>
              <a:t>LINE</a:t>
            </a:r>
            <a:r>
              <a:rPr lang="ja-JP" altLang="en-US" sz="2800" dirty="0" smtClean="0"/>
              <a:t>をみる感覚で分かる！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r>
              <a:rPr kumimoji="1" lang="ja-JP" altLang="en-US" sz="2800" dirty="0" smtClean="0"/>
              <a:t>通勤・通学</a:t>
            </a:r>
            <a:r>
              <a:rPr lang="ja-JP" altLang="en-US" sz="2800" dirty="0" smtClean="0"/>
              <a:t>で大活躍！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年中</a:t>
            </a:r>
            <a:r>
              <a:rPr lang="ja-JP" altLang="en-US" sz="2800" dirty="0" smtClean="0"/>
              <a:t>無休で確認できるので、心配なし！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9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/>
              <a:t>３．リワードプログラム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07264" y="2214694"/>
            <a:ext cx="12106656" cy="368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3000</a:t>
            </a:r>
            <a:r>
              <a:rPr lang="ja-JP" altLang="en-US" sz="2800" dirty="0" smtClean="0"/>
              <a:t>円　　サンクスメール</a:t>
            </a:r>
            <a:endParaRPr lang="ja-JP" altLang="en-US" sz="2800" dirty="0"/>
          </a:p>
          <a:p>
            <a:pPr marL="0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5000</a:t>
            </a:r>
            <a:r>
              <a:rPr lang="ja-JP" altLang="en-US" sz="2800" dirty="0" smtClean="0"/>
              <a:t>円　　サンクスメール</a:t>
            </a:r>
            <a:r>
              <a:rPr lang="ja-JP" altLang="en-US" sz="2800" dirty="0"/>
              <a:t>＆ストラップ</a:t>
            </a:r>
          </a:p>
          <a:p>
            <a:pPr marL="0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10000</a:t>
            </a:r>
            <a:r>
              <a:rPr lang="ja-JP" altLang="en-US" sz="2800" dirty="0" smtClean="0"/>
              <a:t>円　　ストラップ</a:t>
            </a:r>
            <a:r>
              <a:rPr lang="ja-JP" altLang="en-US" sz="2800" dirty="0"/>
              <a:t>＆クリアファイル</a:t>
            </a:r>
          </a:p>
          <a:p>
            <a:pPr marL="0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20000</a:t>
            </a:r>
            <a:r>
              <a:rPr lang="ja-JP" altLang="en-US" sz="2800" dirty="0" smtClean="0"/>
              <a:t>円　　ストラップ</a:t>
            </a:r>
            <a:r>
              <a:rPr lang="ja-JP" altLang="en-US" sz="2800" dirty="0"/>
              <a:t>＆クリアファイル＆アプリ先行配信</a:t>
            </a:r>
          </a:p>
          <a:p>
            <a:pPr marL="0" indent="0">
              <a:buNone/>
            </a:pPr>
            <a:r>
              <a:rPr lang="en-US" altLang="ja-JP" sz="2800" dirty="0" smtClean="0"/>
              <a:t>50000</a:t>
            </a:r>
            <a:r>
              <a:rPr lang="ja-JP" altLang="en-US" sz="2800" dirty="0" smtClean="0"/>
              <a:t>円　　ストラップ</a:t>
            </a:r>
            <a:r>
              <a:rPr lang="ja-JP" altLang="en-US" sz="2800" dirty="0"/>
              <a:t>＆クリアファイル＆アプリ先行配信＆電車の旅一泊二日券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6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4463" y="185699"/>
            <a:ext cx="10364451" cy="1596177"/>
          </a:xfrm>
        </p:spPr>
        <p:txBody>
          <a:bodyPr/>
          <a:lstStyle/>
          <a:p>
            <a:pPr algn="l"/>
            <a:r>
              <a:rPr kumimoji="1" lang="ja-JP" altLang="en-US" dirty="0" smtClean="0"/>
              <a:t>４．資金収支計画書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669934" y="1574612"/>
            <a:ext cx="10363826" cy="3424107"/>
          </a:xfrm>
        </p:spPr>
        <p:txBody>
          <a:bodyPr>
            <a:noAutofit/>
          </a:bodyPr>
          <a:lstStyle/>
          <a:p>
            <a:pPr algn="dist"/>
            <a:r>
              <a:rPr kumimoji="1" lang="ja-JP" altLang="en-US" sz="3200" dirty="0" smtClean="0"/>
              <a:t>アプリ開発費　</a:t>
            </a:r>
            <a:r>
              <a:rPr kumimoji="1" lang="en-US" altLang="ja-JP" sz="3200" dirty="0" smtClean="0"/>
              <a:t>70</a:t>
            </a:r>
            <a:r>
              <a:rPr kumimoji="1" lang="ja-JP" altLang="en-US" sz="3200" dirty="0" smtClean="0"/>
              <a:t>万円</a:t>
            </a:r>
            <a:endParaRPr kumimoji="1" lang="en-US" altLang="ja-JP" sz="3200" dirty="0" smtClean="0"/>
          </a:p>
          <a:p>
            <a:pPr algn="dist"/>
            <a:endParaRPr lang="en-US" altLang="ja-JP" sz="3200" dirty="0"/>
          </a:p>
          <a:p>
            <a:pPr algn="dist"/>
            <a:r>
              <a:rPr kumimoji="1" lang="ja-JP" altLang="en-US" sz="3200" dirty="0" smtClean="0"/>
              <a:t>リワード　　　　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万円</a:t>
            </a:r>
            <a:endParaRPr kumimoji="1" lang="en-US" altLang="ja-JP" sz="3200" dirty="0" smtClean="0"/>
          </a:p>
          <a:p>
            <a:endParaRPr lang="en-US" altLang="ja-JP" sz="2400" dirty="0"/>
          </a:p>
          <a:p>
            <a:pPr algn="dist"/>
            <a:r>
              <a:rPr kumimoji="1" lang="ja-JP" altLang="en-US" sz="3200" dirty="0" smtClean="0"/>
              <a:t>広告宣伝費　　</a:t>
            </a:r>
            <a:r>
              <a:rPr kumimoji="1" lang="en-US" altLang="ja-JP" sz="3200" dirty="0" smtClean="0"/>
              <a:t>50</a:t>
            </a:r>
            <a:r>
              <a:rPr kumimoji="1" lang="ja-JP" altLang="en-US" sz="3200" dirty="0" smtClean="0"/>
              <a:t>万円</a:t>
            </a:r>
            <a:endParaRPr kumimoji="1" lang="en-US" altLang="ja-JP" sz="3200" dirty="0" smtClean="0"/>
          </a:p>
          <a:p>
            <a:pPr algn="dist"/>
            <a:endParaRPr lang="en-US" altLang="ja-JP" sz="3200" dirty="0"/>
          </a:p>
          <a:p>
            <a:pPr algn="dist"/>
            <a:r>
              <a:rPr kumimoji="1" lang="ja-JP" altLang="en-US" sz="3200" dirty="0" smtClean="0"/>
              <a:t>合計　　　　　　</a:t>
            </a:r>
            <a:r>
              <a:rPr kumimoji="1" lang="en-US" altLang="ja-JP" sz="3200" dirty="0" smtClean="0"/>
              <a:t>140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63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5423" y="2739925"/>
            <a:ext cx="10364451" cy="1596177"/>
          </a:xfrm>
        </p:spPr>
        <p:txBody>
          <a:bodyPr>
            <a:noAutofit/>
          </a:bodyPr>
          <a:lstStyle/>
          <a:p>
            <a:r>
              <a:rPr kumimoji="1" lang="ja-JP" altLang="en-US" sz="60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ご清聴ありがとうございました。</a:t>
            </a:r>
            <a:endParaRPr kumimoji="1" lang="ja-JP" altLang="en-US" sz="6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6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142</TotalTime>
  <Words>121</Words>
  <Application>Microsoft Office PowerPoint</Application>
  <PresentationFormat>ワイド画面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Tw Cen MT</vt:lpstr>
      <vt:lpstr>しずく</vt:lpstr>
      <vt:lpstr>電車の空席・混雑情報アプリ</vt:lpstr>
      <vt:lpstr>目次</vt:lpstr>
      <vt:lpstr>１．サービス概要</vt:lpstr>
      <vt:lpstr>PowerPoint プレゼンテーション</vt:lpstr>
      <vt:lpstr>PowerPoint プレゼンテーション</vt:lpstr>
      <vt:lpstr>２．アピールポイント</vt:lpstr>
      <vt:lpstr>３．リワードプログラム</vt:lpstr>
      <vt:lpstr>４．資金収支計画書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電車の空席・混雑情報アプリ</dc:title>
  <dc:creator>鈴木悠太</dc:creator>
  <cp:lastModifiedBy>下島大和</cp:lastModifiedBy>
  <cp:revision>13</cp:revision>
  <dcterms:created xsi:type="dcterms:W3CDTF">2016-12-21T05:10:52Z</dcterms:created>
  <dcterms:modified xsi:type="dcterms:W3CDTF">2017-01-18T05:26:44Z</dcterms:modified>
</cp:coreProperties>
</file>