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57"/>
    <a:srgbClr val="39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/>
    <p:restoredTop sz="94648"/>
  </p:normalViewPr>
  <p:slideViewPr>
    <p:cSldViewPr snapToGrid="0">
      <p:cViewPr varScale="1">
        <p:scale>
          <a:sx n="105" d="100"/>
          <a:sy n="10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9FCF-5623-E142-936B-07B6541FB0D6}" type="datetimeFigureOut">
              <a:rPr lang="en-KR" smtClean="0"/>
              <a:t>11/1/22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8A49F-0CCF-8047-8D90-FBBA128A8C7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4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A49F-0CCF-8047-8D90-FBBA128A8C7C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091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A49F-0CCF-8047-8D90-FBBA128A8C7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857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A416-A52E-984E-8430-E70836FC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C1B11-DF54-326A-0E7D-B585E23E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70B3-0449-BF2D-B6C9-99A01AC2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DFD-227A-DE9A-2C04-8A94F129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D2570-8918-143F-F396-D6CF444E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65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D0B98-FC33-EA63-54D7-893443D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227F7-DDC3-3C38-2964-3F6AFCA2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0CCB5-BF16-DFD0-34E7-DF0C66E1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A953E-A0F4-FFB9-24FF-4B1BC30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ECF29-4082-6E5B-A37E-DE21336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0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52C537-9D50-50E7-6AF8-F574579A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0E669-EC16-BC92-4B23-F69A11A0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B044E-F039-495B-6C69-49800E52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C727-F5BB-0C9C-787D-EE927FA7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F785-E760-5D5A-0472-AAB11956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ADB20-DB10-02B5-2060-AB0C4DBD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6DE18-5F90-6B2E-6CAC-50A6B942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22084-C011-78D8-A464-1A11A1DE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13684-1438-3FFA-ECE0-588F9C9D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385D0-CC10-C23F-F854-2977A22A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FEDB-4AC2-D182-4A28-BE76F486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C63B2-E55C-5EE3-8E1F-F5AA56F3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575C1-9F1A-D6F1-14A5-4297705A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F696D-FBEE-75AC-9EB5-FEF7AB40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BCCB-6E17-B3F4-538C-8C216609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51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8E807-6279-1359-514C-FDB538F9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CC13C-89A5-EFC5-61C2-DDE47301B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EFD08-21EC-6195-1227-C3AF7F95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C6B38-4825-59EF-03C4-4C77501C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0023A-0FA0-D593-101D-A71EA1D8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045A9-567E-A7F6-0B82-6B862D6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3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C6D63-0633-1968-47C8-20272DC8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5B6AD-3AE6-8D28-48EB-1A3EFD9D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F9C40-966F-7BD3-528E-926C2CD3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4BDADF-1F3D-45BF-5797-1057DC8EC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C191A-035F-E4D8-149B-D61DE3B69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D3B85-F37B-CECA-7613-59B3858C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1640E5-D630-F1A8-F050-5C10B4F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6304E-B65A-62AB-B1E2-3F9FB5C5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779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9019-8A4D-8794-1502-E79A4DC8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844E5-7DF7-FAB4-2A16-92B41051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B2B388-26E7-16CE-8630-3D9467D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32881-9BCC-4D8D-8B57-843117DE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32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6C2659-CB09-3C50-2023-7308931F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10828-6E13-2FA2-908E-2DFC4651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4967D-0852-DB2D-7FD5-CF5C88A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3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92A71-11AE-0EB5-15C7-366F3D5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6AB27-D816-1AB6-3479-626F739A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D14A4-F68A-C5C5-68AF-1D82A31B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C728B-5EC9-1515-35FD-17372133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B3194-EF6C-2E9A-6DD8-AE18FCAC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16382-8B5E-11C1-4CFB-10032A27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61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5A27-5D3F-2D0C-9E4D-84EB4F85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E223F3-268B-151E-6199-5F69597A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12BDC-C991-4487-20D4-9B164BC24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EF134-CD89-4FB2-454F-7C03429E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3E550-943B-2F11-C051-7AF772EE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BF40-0CF1-F276-4440-840E44DF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97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405A3-8911-4E39-B2A4-E02311C6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BE94D-2CC8-D1A2-CF54-4AC2D5AC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5582C-D1CF-5DD6-3298-A16505057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C43A-B721-C841-8512-37306A45273D}" type="datetimeFigureOut">
              <a:rPr kumimoji="1" lang="ko-Kore-KR" altLang="en-US" smtClean="0"/>
              <a:t>2022. 11. 1.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9452-5400-B063-6E56-BA7AB188B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CD2A4-A658-29AD-79A5-A7E18D0C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44F-47C7-E640-B2F5-FDEEEEC4A3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97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8E27F-7E8E-309A-E6C9-B6DBF319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ore-KR" sz="88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ko-KR" sz="88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1" lang="en-US" altLang="ko-Kore-KR" sz="88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THUB</a:t>
            </a:r>
            <a:endParaRPr kumimoji="1" lang="ko-Kore-KR" altLang="en-US" sz="8800" b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64E2B-D02E-40D2-01F1-1AA04BF9E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7859" y="3768227"/>
            <a:ext cx="2976282" cy="502559"/>
          </a:xfrm>
        </p:spPr>
        <p:txBody>
          <a:bodyPr>
            <a:noAutofit/>
          </a:bodyPr>
          <a:lstStyle/>
          <a:p>
            <a:r>
              <a:rPr kumimoji="1" lang="en-US" altLang="ko-Kore-KR" sz="30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kumimoji="1" lang="ko-KR" altLang="en-US" sz="30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ko-KR" altLang="en-US" sz="3000" b="1" dirty="0" err="1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쓰리아이</a:t>
            </a:r>
            <a:endParaRPr kumimoji="1" lang="ko-Kore-KR" altLang="en-US" sz="3000" b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351D9-DD78-2CF7-4CC3-A9FB688D7353}"/>
              </a:ext>
            </a:extLst>
          </p:cNvPr>
          <p:cNvSpPr txBox="1"/>
          <p:nvPr/>
        </p:nvSpPr>
        <p:spPr>
          <a:xfrm>
            <a:off x="4708891" y="4820187"/>
            <a:ext cx="723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이동현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4B4CA-7EB1-9C71-E458-0D8B499B43A5}"/>
              </a:ext>
            </a:extLst>
          </p:cNvPr>
          <p:cNvSpPr txBox="1"/>
          <p:nvPr/>
        </p:nvSpPr>
        <p:spPr>
          <a:xfrm>
            <a:off x="5734363" y="4820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양선종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D0AA-B5EA-4FF4-A51D-7D94238D667E}"/>
              </a:ext>
            </a:extLst>
          </p:cNvPr>
          <p:cNvSpPr txBox="1"/>
          <p:nvPr/>
        </p:nvSpPr>
        <p:spPr>
          <a:xfrm>
            <a:off x="6759834" y="48201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공재혁</a:t>
            </a:r>
            <a:endParaRPr lang="en-KR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0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ECD0B-B54F-28F6-D5DC-67892FBF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kumimoji="1" lang="ko-Kore-KR" altLang="en-US" b="1" i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2635-B69C-7867-900E-065AC292FE41}"/>
              </a:ext>
            </a:extLst>
          </p:cNvPr>
          <p:cNvSpPr txBox="1"/>
          <p:nvPr/>
        </p:nvSpPr>
        <p:spPr>
          <a:xfrm>
            <a:off x="2470826" y="1229023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우리가 작업하는 </a:t>
            </a:r>
            <a:r>
              <a:rPr lang="en-US" altLang="ko-KR" sz="2400" b="1" u="sng" dirty="0"/>
              <a:t>PPT</a:t>
            </a:r>
            <a:r>
              <a:rPr lang="ko-KR" altLang="en-US" sz="2400" b="1" u="sng" dirty="0" err="1"/>
              <a:t>를</a:t>
            </a:r>
            <a:r>
              <a:rPr lang="en-US" altLang="ko-KR" sz="2400" b="1" u="sng" dirty="0"/>
              <a:t>,</a:t>
            </a:r>
            <a:r>
              <a:rPr lang="ko-KR" altLang="en-US" sz="2400" b="1" u="sng" dirty="0"/>
              <a:t> </a:t>
            </a:r>
            <a:r>
              <a:rPr lang="en-US" altLang="ko-KR" sz="2400" b="1" u="sng" dirty="0" err="1"/>
              <a:t>GITHub</a:t>
            </a:r>
            <a:r>
              <a:rPr lang="ko-KR" altLang="en-US" sz="2400" b="1" u="sng" dirty="0" err="1"/>
              <a:t>처럼</a:t>
            </a:r>
            <a:r>
              <a:rPr lang="ko-KR" altLang="en-US" sz="2400" b="1" u="sng" dirty="0"/>
              <a:t> 작업할 수 없을까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pic>
        <p:nvPicPr>
          <p:cNvPr id="1028" name="Picture 4" descr="git] conflict, 충돌 해결하기">
            <a:extLst>
              <a:ext uri="{FF2B5EF4-FFF2-40B4-BE49-F238E27FC236}">
                <a16:creationId xmlns:a16="http://schemas.microsoft.com/office/drawing/2014/main" id="{E75B3AA5-610E-EB5B-E585-F0883D5D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7" y="2554586"/>
            <a:ext cx="5620966" cy="13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 CODE 로 버전관리하기 - 코딩팁">
            <a:extLst>
              <a:ext uri="{FF2B5EF4-FFF2-40B4-BE49-F238E27FC236}">
                <a16:creationId xmlns:a16="http://schemas.microsoft.com/office/drawing/2014/main" id="{362E0A97-C91C-ABD0-B140-F3C111481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/>
          <a:stretch/>
        </p:blipFill>
        <p:spPr bwMode="auto">
          <a:xfrm>
            <a:off x="5758774" y="2933727"/>
            <a:ext cx="5739319" cy="35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33168C-7070-47E7-2FCC-D80ED0A01900}"/>
              </a:ext>
            </a:extLst>
          </p:cNvPr>
          <p:cNvSpPr txBox="1"/>
          <p:nvPr/>
        </p:nvSpPr>
        <p:spPr>
          <a:xfrm>
            <a:off x="551403" y="508590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다른 점을 선택해 </a:t>
            </a:r>
            <a:r>
              <a:rPr lang="ko-KR" altLang="en-US" b="1" dirty="0" err="1"/>
              <a:t>머지</a:t>
            </a:r>
            <a:r>
              <a:rPr lang="en-US" altLang="ko-KR" b="1" dirty="0"/>
              <a:t>(Merge) </a:t>
            </a:r>
            <a:r>
              <a:rPr lang="ko-KR" altLang="en-US" b="1" dirty="0"/>
              <a:t>할 수 있는 서비스</a:t>
            </a:r>
            <a:r>
              <a:rPr lang="en-US" altLang="ko-KR" b="1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AC543-C81C-8CA2-2F11-4FDC0048AF5D}"/>
              </a:ext>
            </a:extLst>
          </p:cNvPr>
          <p:cNvSpPr txBox="1"/>
          <p:nvPr/>
        </p:nvSpPr>
        <p:spPr>
          <a:xfrm>
            <a:off x="551403" y="4522098"/>
            <a:ext cx="360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두 가지 버전의 </a:t>
            </a:r>
            <a:r>
              <a:rPr lang="en-US" altLang="ko-KR" b="1" dirty="0"/>
              <a:t>PPT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비교</a:t>
            </a:r>
            <a:r>
              <a:rPr lang="en-US" altLang="ko-KR" b="1" dirty="0"/>
              <a:t>”</a:t>
            </a:r>
            <a:r>
              <a:rPr lang="ko-KR" altLang="en-US" b="1" dirty="0"/>
              <a:t>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451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29B1C0-ADC0-887E-4090-918AFD870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6" b="14881"/>
          <a:stretch/>
        </p:blipFill>
        <p:spPr>
          <a:xfrm>
            <a:off x="663103" y="1841055"/>
            <a:ext cx="4480978" cy="2457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FA624-95EF-3CE4-156E-E2A939B37B3F}"/>
              </a:ext>
            </a:extLst>
          </p:cNvPr>
          <p:cNvSpPr txBox="1"/>
          <p:nvPr/>
        </p:nvSpPr>
        <p:spPr>
          <a:xfrm>
            <a:off x="663103" y="4791621"/>
            <a:ext cx="857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2000" b="1" dirty="0"/>
              <a:t>.PPTX </a:t>
            </a:r>
            <a:r>
              <a:rPr kumimoji="1" lang="ko-KR" altLang="en-US" sz="2000" b="1" dirty="0"/>
              <a:t>파일 </a:t>
            </a:r>
            <a:r>
              <a:rPr kumimoji="1" lang="en-US" altLang="ko-KR" sz="2000" b="1" dirty="0"/>
              <a:t>===</a:t>
            </a:r>
            <a:r>
              <a:rPr kumimoji="1" lang="ko-KR" altLang="en-US" sz="2000" b="1" dirty="0"/>
              <a:t> 여러 개의 </a:t>
            </a:r>
            <a:r>
              <a:rPr kumimoji="1" lang="en-US" altLang="ko-KR" sz="2000" b="1" dirty="0"/>
              <a:t>XML</a:t>
            </a:r>
            <a:r>
              <a:rPr kumimoji="1" lang="ko-KR" altLang="en-US" sz="2000" b="1" dirty="0"/>
              <a:t> 파일 </a:t>
            </a:r>
            <a:r>
              <a:rPr kumimoji="1" lang="en-US" altLang="ko-KR" sz="2000" b="1" dirty="0"/>
              <a:t>+</a:t>
            </a:r>
            <a:r>
              <a:rPr kumimoji="1" lang="ko-KR" altLang="en-US" sz="2000" b="1" dirty="0"/>
              <a:t> 미디어 파일을 압축한 파일</a:t>
            </a:r>
            <a:r>
              <a:rPr kumimoji="1" lang="en-US" altLang="ko-KR" sz="2000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7AD9-FBA7-A7E0-4014-3D12B8F102CD}"/>
              </a:ext>
            </a:extLst>
          </p:cNvPr>
          <p:cNvSpPr txBox="1"/>
          <p:nvPr/>
        </p:nvSpPr>
        <p:spPr>
          <a:xfrm>
            <a:off x="770106" y="41956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How?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3B6AAD8-16D7-B328-0AD6-5AF3E0640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060" y="1929299"/>
            <a:ext cx="3816485" cy="2558710"/>
          </a:xfrm>
          <a:prstGeom prst="rect">
            <a:avLst/>
          </a:prstGeom>
        </p:spPr>
      </p:pic>
      <p:pic>
        <p:nvPicPr>
          <p:cNvPr id="2056" name="Picture 8" descr="Arrow PNG Free Images with Transparent Background - (8,619 Free Downloads)">
            <a:extLst>
              <a:ext uri="{FF2B5EF4-FFF2-40B4-BE49-F238E27FC236}">
                <a16:creationId xmlns:a16="http://schemas.microsoft.com/office/drawing/2014/main" id="{6D2249B2-811D-E6DD-6742-4083DC57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42" y="2959733"/>
            <a:ext cx="1061240" cy="4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195E3B-762D-B5B0-1B60-30E7AD48FE73}"/>
              </a:ext>
            </a:extLst>
          </p:cNvPr>
          <p:cNvSpPr txBox="1"/>
          <p:nvPr/>
        </p:nvSpPr>
        <p:spPr>
          <a:xfrm>
            <a:off x="9473598" y="59748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7A57"/>
                </a:solidFill>
              </a:rPr>
              <a:t>데이터 추출</a:t>
            </a:r>
            <a:r>
              <a:rPr lang="en-US" altLang="ko-KR" b="1" dirty="0">
                <a:solidFill>
                  <a:srgbClr val="FF7A57"/>
                </a:solidFill>
              </a:rPr>
              <a:t>!</a:t>
            </a:r>
            <a:endParaRPr lang="en-KR" b="1" dirty="0">
              <a:solidFill>
                <a:srgbClr val="FF7A5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DBB03-63F5-24DE-0E59-177E0AE7E565}"/>
              </a:ext>
            </a:extLst>
          </p:cNvPr>
          <p:cNvSpPr txBox="1"/>
          <p:nvPr/>
        </p:nvSpPr>
        <p:spPr>
          <a:xfrm>
            <a:off x="785833" y="5264510"/>
            <a:ext cx="412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XML</a:t>
            </a:r>
            <a:r>
              <a:rPr kumimoji="1" lang="ko-KR" altLang="en-US" sz="1600" dirty="0"/>
              <a:t>을 </a:t>
            </a:r>
            <a:r>
              <a:rPr kumimoji="1" lang="en-US" altLang="ko-KR" sz="1600" dirty="0"/>
              <a:t>HTML</a:t>
            </a:r>
            <a:r>
              <a:rPr kumimoji="1" lang="ko-KR" altLang="en-US" sz="1600" dirty="0" err="1"/>
              <a:t>처럼</a:t>
            </a:r>
            <a:r>
              <a:rPr kumimoji="1" lang="ko-KR" altLang="en-US" sz="1600" dirty="0"/>
              <a:t> 접근할 수 있는 </a:t>
            </a:r>
            <a:r>
              <a:rPr kumimoji="1" lang="en-US" altLang="ko-KR" sz="1600" dirty="0"/>
              <a:t>DOM Parser</a:t>
            </a:r>
            <a:endParaRPr kumimoji="1" lang="en-US" altLang="ko-Kore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51EE2-163E-2BA0-9465-4662BB7B2C83}"/>
              </a:ext>
            </a:extLst>
          </p:cNvPr>
          <p:cNvSpPr txBox="1"/>
          <p:nvPr/>
        </p:nvSpPr>
        <p:spPr>
          <a:xfrm>
            <a:off x="785833" y="5673303"/>
            <a:ext cx="5274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해당 요소에 접근해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위치</a:t>
            </a:r>
            <a:r>
              <a:rPr kumimoji="1" lang="en-US" altLang="ko-KR" sz="1600" dirty="0"/>
              <a:t>(x, y)</a:t>
            </a:r>
            <a:r>
              <a:rPr kumimoji="1" lang="ko-KR" altLang="en-US" sz="1600" dirty="0"/>
              <a:t>과 속성 등의 데이터를 추출</a:t>
            </a:r>
            <a:endParaRPr kumimoji="1" lang="en-US" altLang="ko-Kore-K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80566-1B80-BCB7-24F8-CE268ED95953}"/>
              </a:ext>
            </a:extLst>
          </p:cNvPr>
          <p:cNvSpPr txBox="1"/>
          <p:nvPr/>
        </p:nvSpPr>
        <p:spPr>
          <a:xfrm>
            <a:off x="2185818" y="1017156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어떻게 </a:t>
            </a:r>
            <a:r>
              <a:rPr lang="en-US" altLang="ko-KR" sz="2400" b="1" u="sng" dirty="0"/>
              <a:t>PPT</a:t>
            </a:r>
            <a:r>
              <a:rPr lang="ko-KR" altLang="en-US" sz="2400" b="1" u="sng" dirty="0"/>
              <a:t> </a:t>
            </a:r>
            <a:r>
              <a:rPr lang="en-US" altLang="ko-KR" sz="2400" b="1" u="sng" dirty="0"/>
              <a:t>Data</a:t>
            </a:r>
            <a:r>
              <a:rPr lang="ko-KR" altLang="en-US" sz="2400" b="1" u="sng" dirty="0"/>
              <a:t>에 접근할 수 있을까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pic>
        <p:nvPicPr>
          <p:cNvPr id="23" name="Picture 22" descr="Shape, arrow&#10;&#10;Description automatically generated">
            <a:extLst>
              <a:ext uri="{FF2B5EF4-FFF2-40B4-BE49-F238E27FC236}">
                <a16:creationId xmlns:a16="http://schemas.microsoft.com/office/drawing/2014/main" id="{1CD673E4-C4D0-DD4C-1DCD-98591170D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666" y="449022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E1189-4F84-892B-6593-91D71429327F}"/>
              </a:ext>
            </a:extLst>
          </p:cNvPr>
          <p:cNvSpPr txBox="1"/>
          <p:nvPr/>
        </p:nvSpPr>
        <p:spPr>
          <a:xfrm>
            <a:off x="1283356" y="502488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하나의 파일을 단순 변환해주는 것이 아니라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48346-A9C5-6D96-AC70-D22C8E41CF2B}"/>
              </a:ext>
            </a:extLst>
          </p:cNvPr>
          <p:cNvSpPr txBox="1"/>
          <p:nvPr/>
        </p:nvSpPr>
        <p:spPr>
          <a:xfrm>
            <a:off x="1283356" y="2723441"/>
            <a:ext cx="860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도형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그래프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차트 등의 다양한 요소 지원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C8778-8F20-0EC6-6CE8-7DD609E2C16A}"/>
              </a:ext>
            </a:extLst>
          </p:cNvPr>
          <p:cNvSpPr txBox="1"/>
          <p:nvPr/>
        </p:nvSpPr>
        <p:spPr>
          <a:xfrm>
            <a:off x="779834" y="632039"/>
            <a:ext cx="609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4400" b="1" i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K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EFC62-CB1C-2F80-8665-6410ADC8333B}"/>
              </a:ext>
            </a:extLst>
          </p:cNvPr>
          <p:cNvSpPr txBox="1"/>
          <p:nvPr/>
        </p:nvSpPr>
        <p:spPr>
          <a:xfrm>
            <a:off x="2268945" y="1170647"/>
            <a:ext cx="1021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앞으로</a:t>
            </a:r>
            <a:r>
              <a:rPr lang="en-US" altLang="ko-KR" sz="2400" b="1" u="sng" dirty="0"/>
              <a:t> </a:t>
            </a:r>
            <a:r>
              <a:rPr lang="ko-KR" altLang="en-US" sz="2400" b="1" u="sng" dirty="0"/>
              <a:t>무엇을 더 할 수 있을까</a:t>
            </a:r>
            <a:r>
              <a:rPr lang="en-US" altLang="ko-KR" sz="2400" b="1" u="sng" dirty="0"/>
              <a:t>?</a:t>
            </a:r>
            <a:endParaRPr lang="en-KR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E0163-7DC6-17CF-76ED-129A82FA3AC8}"/>
              </a:ext>
            </a:extLst>
          </p:cNvPr>
          <p:cNvSpPr txBox="1"/>
          <p:nvPr/>
        </p:nvSpPr>
        <p:spPr>
          <a:xfrm>
            <a:off x="1267931" y="4414734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다른 사람들과 프로젝트 공유</a:t>
            </a:r>
            <a:r>
              <a:rPr kumimoji="1" lang="en-US" altLang="ko-KR" sz="2800" b="1" dirty="0"/>
              <a:t>/</a:t>
            </a:r>
            <a:r>
              <a:rPr kumimoji="1" lang="ko-KR" altLang="en-US" sz="2800" b="1" dirty="0"/>
              <a:t>협업</a:t>
            </a:r>
            <a:endParaRPr kumimoji="1" lang="en-US" altLang="ko-Kore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227AC-0ABD-EC92-8220-30D876425DE6}"/>
              </a:ext>
            </a:extLst>
          </p:cNvPr>
          <p:cNvSpPr txBox="1"/>
          <p:nvPr/>
        </p:nvSpPr>
        <p:spPr>
          <a:xfrm>
            <a:off x="1283670" y="21192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다양한 요소 지원</a:t>
            </a:r>
            <a:endParaRPr kumimoji="1" lang="en-US" altLang="ko-Kore-K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A072B-9B39-F96C-5DFF-19BFE6D521C7}"/>
              </a:ext>
            </a:extLst>
          </p:cNvPr>
          <p:cNvSpPr txBox="1"/>
          <p:nvPr/>
        </p:nvSpPr>
        <p:spPr>
          <a:xfrm>
            <a:off x="1283356" y="318193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프로젝트의 사용성 및 완성도 올리기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0365A-41EC-B16C-2892-62C496609E9C}"/>
              </a:ext>
            </a:extLst>
          </p:cNvPr>
          <p:cNvSpPr txBox="1"/>
          <p:nvPr/>
        </p:nvSpPr>
        <p:spPr>
          <a:xfrm>
            <a:off x="1283669" y="3704758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해당 요소의 속성 값 파악 후 코드 작성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A51F9F-3A7E-C174-5E04-A9191A446DBE}"/>
              </a:ext>
            </a:extLst>
          </p:cNvPr>
          <p:cNvSpPr txBox="1"/>
          <p:nvPr/>
        </p:nvSpPr>
        <p:spPr>
          <a:xfrm>
            <a:off x="1267931" y="5486878"/>
            <a:ext cx="598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여러 사람들끼리 </a:t>
            </a:r>
            <a:r>
              <a:rPr kumimoji="1" lang="en-US" altLang="ko-KR" dirty="0"/>
              <a:t>PPT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공유하고 작업할 수 있는 프로젝트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5C42D-5AAA-4AF3-FD31-7DE2D740E143}"/>
              </a:ext>
            </a:extLst>
          </p:cNvPr>
          <p:cNvSpPr txBox="1"/>
          <p:nvPr/>
        </p:nvSpPr>
        <p:spPr>
          <a:xfrm>
            <a:off x="5961888" y="3828288"/>
            <a:ext cx="91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asdawd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39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122AB2-A962-873B-21B5-2796163D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05" y="4013482"/>
            <a:ext cx="1643907" cy="1643907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C74DCC96-E2B2-0661-26B9-69259AA2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03" y="4013482"/>
            <a:ext cx="1643907" cy="1643907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C3307DA2-B127-7E2D-B786-2D67D4FB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54" y="4013483"/>
            <a:ext cx="1643907" cy="1643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AED36-37D3-B32D-7D0E-B239298B2CF3}"/>
              </a:ext>
            </a:extLst>
          </p:cNvPr>
          <p:cNvSpPr txBox="1"/>
          <p:nvPr/>
        </p:nvSpPr>
        <p:spPr>
          <a:xfrm>
            <a:off x="4438504" y="238285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FF7A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endParaRPr lang="en-KR" sz="5400" b="1" dirty="0">
              <a:solidFill>
                <a:srgbClr val="FF7A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151</Words>
  <Application>Microsoft Macintosh PowerPoint</Application>
  <PresentationFormat>와이드스크린</PresentationFormat>
  <Paragraphs>28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PTTHUB</vt:lpstr>
      <vt:lpstr>Why?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PPTHUB 소개</dc:title>
  <dc:creator>LEE DONGHYOEN</dc:creator>
  <cp:lastModifiedBy>LEE DONGHYOEN</cp:lastModifiedBy>
  <cp:revision>33</cp:revision>
  <dcterms:created xsi:type="dcterms:W3CDTF">2022-10-28T04:51:33Z</dcterms:created>
  <dcterms:modified xsi:type="dcterms:W3CDTF">2022-11-01T08:44:31Z</dcterms:modified>
</cp:coreProperties>
</file>