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322" r:id="rId7"/>
    <p:sldId id="324" r:id="rId8"/>
    <p:sldId id="325" r:id="rId9"/>
    <p:sldId id="323" r:id="rId10"/>
    <p:sldId id="32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E6E"/>
    <a:srgbClr val="68598D"/>
    <a:srgbClr val="646C92"/>
    <a:srgbClr val="5A6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8ECED-E466-467B-9809-9E0C360216FD}" v="387" dt="2024-10-13T18:13:33.667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nthi swapna Garapati" userId="2a5542f6374cfb5f" providerId="LiveId" clId="{FFE8ECED-E466-467B-9809-9E0C360216FD}"/>
    <pc:docChg chg="undo custSel addSld delSld modSld sldOrd">
      <pc:chgData name="Kranthi swapna Garapati" userId="2a5542f6374cfb5f" providerId="LiveId" clId="{FFE8ECED-E466-467B-9809-9E0C360216FD}" dt="2024-10-13T18:14:14.515" v="990" actId="255"/>
      <pc:docMkLst>
        <pc:docMk/>
      </pc:docMkLst>
      <pc:sldChg chg="addSp modSp mod">
        <pc:chgData name="Kranthi swapna Garapati" userId="2a5542f6374cfb5f" providerId="LiveId" clId="{FFE8ECED-E466-467B-9809-9E0C360216FD}" dt="2024-10-13T18:04:46.930" v="951" actId="20577"/>
        <pc:sldMkLst>
          <pc:docMk/>
          <pc:sldMk cId="2259308896" sldId="256"/>
        </pc:sldMkLst>
        <pc:spChg chg="mod">
          <ac:chgData name="Kranthi swapna Garapati" userId="2a5542f6374cfb5f" providerId="LiveId" clId="{FFE8ECED-E466-467B-9809-9E0C360216FD}" dt="2024-10-13T18:01:08.555" v="808" actId="14100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Kranthi swapna Garapati" userId="2a5542f6374cfb5f" providerId="LiveId" clId="{FFE8ECED-E466-467B-9809-9E0C360216FD}" dt="2024-10-13T18:04:46.930" v="951" actId="20577"/>
          <ac:spMkLst>
            <pc:docMk/>
            <pc:sldMk cId="2259308896" sldId="256"/>
            <ac:spMk id="3" creationId="{356612F8-BED9-E0FB-3BDA-50C4D962573A}"/>
          </ac:spMkLst>
        </pc:spChg>
      </pc:sldChg>
      <pc:sldChg chg="del">
        <pc:chgData name="Kranthi swapna Garapati" userId="2a5542f6374cfb5f" providerId="LiveId" clId="{FFE8ECED-E466-467B-9809-9E0C360216FD}" dt="2024-10-13T16:46:42.555" v="95" actId="2696"/>
        <pc:sldMkLst>
          <pc:docMk/>
          <pc:sldMk cId="1325608595" sldId="257"/>
        </pc:sldMkLst>
      </pc:sldChg>
      <pc:sldChg chg="addSp delSp modSp mod">
        <pc:chgData name="Kranthi swapna Garapati" userId="2a5542f6374cfb5f" providerId="LiveId" clId="{FFE8ECED-E466-467B-9809-9E0C360216FD}" dt="2024-10-13T18:14:14.515" v="990" actId="255"/>
        <pc:sldMkLst>
          <pc:docMk/>
          <pc:sldMk cId="811730917" sldId="262"/>
        </pc:sldMkLst>
        <pc:spChg chg="add del mod">
          <ac:chgData name="Kranthi swapna Garapati" userId="2a5542f6374cfb5f" providerId="LiveId" clId="{FFE8ECED-E466-467B-9809-9E0C360216FD}" dt="2024-10-13T16:36:39.974" v="13" actId="26606"/>
          <ac:spMkLst>
            <pc:docMk/>
            <pc:sldMk cId="811730917" sldId="262"/>
            <ac:spMk id="2" creationId="{2BBEC797-4395-C37D-C7D9-F4C6D48A56ED}"/>
          </ac:spMkLst>
        </pc:spChg>
        <pc:spChg chg="add del">
          <ac:chgData name="Kranthi swapna Garapati" userId="2a5542f6374cfb5f" providerId="LiveId" clId="{FFE8ECED-E466-467B-9809-9E0C360216FD}" dt="2024-10-13T16:40:10.467" v="22" actId="22"/>
          <ac:spMkLst>
            <pc:docMk/>
            <pc:sldMk cId="811730917" sldId="262"/>
            <ac:spMk id="4" creationId="{72A1FBED-56F5-7963-0C34-6441D17664BE}"/>
          </ac:spMkLst>
        </pc:spChg>
        <pc:spChg chg="add del">
          <ac:chgData name="Kranthi swapna Garapati" userId="2a5542f6374cfb5f" providerId="LiveId" clId="{FFE8ECED-E466-467B-9809-9E0C360216FD}" dt="2024-10-13T16:40:34.082" v="26" actId="26606"/>
          <ac:spMkLst>
            <pc:docMk/>
            <pc:sldMk cId="811730917" sldId="262"/>
            <ac:spMk id="6" creationId="{17857F8E-E21F-8CDD-403D-2AD93D99B14D}"/>
          </ac:spMkLst>
        </pc:spChg>
        <pc:spChg chg="mod">
          <ac:chgData name="Kranthi swapna Garapati" userId="2a5542f6374cfb5f" providerId="LiveId" clId="{FFE8ECED-E466-467B-9809-9E0C360216FD}" dt="2024-10-13T18:14:14.515" v="990" actId="255"/>
          <ac:spMkLst>
            <pc:docMk/>
            <pc:sldMk cId="811730917" sldId="262"/>
            <ac:spMk id="7" creationId="{B16E9532-6DC7-411D-A09F-8413A5B95FFE}"/>
          </ac:spMkLst>
        </pc:spChg>
        <pc:graphicFrameChg chg="add del mod">
          <ac:chgData name="Kranthi swapna Garapati" userId="2a5542f6374cfb5f" providerId="LiveId" clId="{FFE8ECED-E466-467B-9809-9E0C360216FD}" dt="2024-10-13T16:37:43.927" v="20" actId="478"/>
          <ac:graphicFrameMkLst>
            <pc:docMk/>
            <pc:sldMk cId="811730917" sldId="262"/>
            <ac:graphicFrameMk id="110" creationId="{742116A1-170D-2922-DEC1-42A0C19B3AAB}"/>
          </ac:graphicFrameMkLst>
        </pc:graphicFrameChg>
        <pc:graphicFrameChg chg="add del">
          <ac:chgData name="Kranthi swapna Garapati" userId="2a5542f6374cfb5f" providerId="LiveId" clId="{FFE8ECED-E466-467B-9809-9E0C360216FD}" dt="2024-10-13T16:40:34.051" v="25" actId="26606"/>
          <ac:graphicFrameMkLst>
            <pc:docMk/>
            <pc:sldMk cId="811730917" sldId="262"/>
            <ac:graphicFrameMk id="111" creationId="{D2286906-B871-7DD1-67AE-F4E1F05EEBFE}"/>
          </ac:graphicFrameMkLst>
        </pc:graphicFrameChg>
        <pc:graphicFrameChg chg="add mod">
          <ac:chgData name="Kranthi swapna Garapati" userId="2a5542f6374cfb5f" providerId="LiveId" clId="{FFE8ECED-E466-467B-9809-9E0C360216FD}" dt="2024-10-13T16:45:08.776" v="94"/>
          <ac:graphicFrameMkLst>
            <pc:docMk/>
            <pc:sldMk cId="811730917" sldId="262"/>
            <ac:graphicFrameMk id="113" creationId="{5E6FC658-A093-DDF9-7F08-04F9633375E7}"/>
          </ac:graphicFrameMkLst>
        </pc:graphicFrameChg>
      </pc:sldChg>
      <pc:sldChg chg="addSp modSp mod setBg">
        <pc:chgData name="Kranthi swapna Garapati" userId="2a5542f6374cfb5f" providerId="LiveId" clId="{FFE8ECED-E466-467B-9809-9E0C360216FD}" dt="2024-10-13T17:57:32.475" v="799" actId="2711"/>
        <pc:sldMkLst>
          <pc:docMk/>
          <pc:sldMk cId="3103683689" sldId="268"/>
        </pc:sldMkLst>
        <pc:spChg chg="mod">
          <ac:chgData name="Kranthi swapna Garapati" userId="2a5542f6374cfb5f" providerId="LiveId" clId="{FFE8ECED-E466-467B-9809-9E0C360216FD}" dt="2024-10-13T17:57:25.764" v="797" actId="26606"/>
          <ac:spMkLst>
            <pc:docMk/>
            <pc:sldMk cId="3103683689" sldId="268"/>
            <ac:spMk id="2" creationId="{69FAE308-3076-43DB-B834-DA0B0AE19AF9}"/>
          </ac:spMkLst>
        </pc:spChg>
        <pc:spChg chg="mod">
          <ac:chgData name="Kranthi swapna Garapati" userId="2a5542f6374cfb5f" providerId="LiveId" clId="{FFE8ECED-E466-467B-9809-9E0C360216FD}" dt="2024-10-13T17:57:32.475" v="799" actId="2711"/>
          <ac:spMkLst>
            <pc:docMk/>
            <pc:sldMk cId="3103683689" sldId="268"/>
            <ac:spMk id="5" creationId="{E3A5FF50-3F8A-A23C-47BF-7075E98B0528}"/>
          </ac:spMkLst>
        </pc:spChg>
        <pc:spChg chg="add">
          <ac:chgData name="Kranthi swapna Garapati" userId="2a5542f6374cfb5f" providerId="LiveId" clId="{FFE8ECED-E466-467B-9809-9E0C360216FD}" dt="2024-10-13T17:57:25.764" v="797" actId="26606"/>
          <ac:spMkLst>
            <pc:docMk/>
            <pc:sldMk cId="3103683689" sldId="268"/>
            <ac:spMk id="20" creationId="{CA5B2A81-2C8E-4963-AFD4-E539D168B475}"/>
          </ac:spMkLst>
        </pc:spChg>
        <pc:grpChg chg="add">
          <ac:chgData name="Kranthi swapna Garapati" userId="2a5542f6374cfb5f" providerId="LiveId" clId="{FFE8ECED-E466-467B-9809-9E0C360216FD}" dt="2024-10-13T17:57:25.764" v="797" actId="26606"/>
          <ac:grpSpMkLst>
            <pc:docMk/>
            <pc:sldMk cId="3103683689" sldId="268"/>
            <ac:grpSpMk id="14" creationId="{9494E066-0146-46E9-BAF1-C33240ABA294}"/>
          </ac:grpSpMkLst>
        </pc:grpChg>
        <pc:grpChg chg="add">
          <ac:chgData name="Kranthi swapna Garapati" userId="2a5542f6374cfb5f" providerId="LiveId" clId="{FFE8ECED-E466-467B-9809-9E0C360216FD}" dt="2024-10-13T17:57:25.764" v="797" actId="26606"/>
          <ac:grpSpMkLst>
            <pc:docMk/>
            <pc:sldMk cId="3103683689" sldId="268"/>
            <ac:grpSpMk id="24" creationId="{B68DA4C3-6EB8-49E8-8E9E-C8F58C3C7D43}"/>
          </ac:grpSpMkLst>
        </pc:grpChg>
        <pc:picChg chg="add">
          <ac:chgData name="Kranthi swapna Garapati" userId="2a5542f6374cfb5f" providerId="LiveId" clId="{FFE8ECED-E466-467B-9809-9E0C360216FD}" dt="2024-10-13T17:57:25.764" v="797" actId="26606"/>
          <ac:picMkLst>
            <pc:docMk/>
            <pc:sldMk cId="3103683689" sldId="268"/>
            <ac:picMk id="9" creationId="{F0C541EB-D8F4-257B-3166-AD29993FB665}"/>
          </ac:picMkLst>
        </pc:picChg>
        <pc:cxnChg chg="add">
          <ac:chgData name="Kranthi swapna Garapati" userId="2a5542f6374cfb5f" providerId="LiveId" clId="{FFE8ECED-E466-467B-9809-9E0C360216FD}" dt="2024-10-13T17:57:25.764" v="797" actId="26606"/>
          <ac:cxnSpMkLst>
            <pc:docMk/>
            <pc:sldMk cId="3103683689" sldId="268"/>
            <ac:cxnSpMk id="12" creationId="{AE0C0B2A-3FD1-4235-A16E-0ED1E028A93E}"/>
          </ac:cxnSpMkLst>
        </pc:cxnChg>
        <pc:cxnChg chg="add">
          <ac:chgData name="Kranthi swapna Garapati" userId="2a5542f6374cfb5f" providerId="LiveId" clId="{FFE8ECED-E466-467B-9809-9E0C360216FD}" dt="2024-10-13T17:57:25.764" v="797" actId="26606"/>
          <ac:cxnSpMkLst>
            <pc:docMk/>
            <pc:sldMk cId="3103683689" sldId="268"/>
            <ac:cxnSpMk id="22" creationId="{69060615-B9D7-4C22-A01E-121566BF5E86}"/>
          </ac:cxnSpMkLst>
        </pc:cxnChg>
      </pc:sldChg>
      <pc:sldChg chg="del">
        <pc:chgData name="Kranthi swapna Garapati" userId="2a5542f6374cfb5f" providerId="LiveId" clId="{FFE8ECED-E466-467B-9809-9E0C360216FD}" dt="2024-10-13T16:46:50.266" v="97" actId="2696"/>
        <pc:sldMkLst>
          <pc:docMk/>
          <pc:sldMk cId="1274155930" sldId="321"/>
        </pc:sldMkLst>
      </pc:sldChg>
      <pc:sldChg chg="addSp delSp modSp new mod setBg">
        <pc:chgData name="Kranthi swapna Garapati" userId="2a5542f6374cfb5f" providerId="LiveId" clId="{FFE8ECED-E466-467B-9809-9E0C360216FD}" dt="2024-10-13T16:59:01.768" v="254" actId="115"/>
        <pc:sldMkLst>
          <pc:docMk/>
          <pc:sldMk cId="1894770676" sldId="322"/>
        </pc:sldMkLst>
        <pc:spChg chg="add del mod">
          <ac:chgData name="Kranthi swapna Garapati" userId="2a5542f6374cfb5f" providerId="LiveId" clId="{FFE8ECED-E466-467B-9809-9E0C360216FD}" dt="2024-10-13T16:47:02.282" v="100"/>
          <ac:spMkLst>
            <pc:docMk/>
            <pc:sldMk cId="1894770676" sldId="322"/>
            <ac:spMk id="2" creationId="{F14B6AD5-48FA-DF75-5D60-054B4C5BC710}"/>
          </ac:spMkLst>
        </pc:spChg>
        <pc:spChg chg="add del mod">
          <ac:chgData name="Kranthi swapna Garapati" userId="2a5542f6374cfb5f" providerId="LiveId" clId="{FFE8ECED-E466-467B-9809-9E0C360216FD}" dt="2024-10-13T16:48:19.321" v="150" actId="26606"/>
          <ac:spMkLst>
            <pc:docMk/>
            <pc:sldMk cId="1894770676" sldId="322"/>
            <ac:spMk id="4" creationId="{A56C522A-BBD3-5632-0688-978807B4B003}"/>
          </ac:spMkLst>
        </pc:spChg>
        <pc:spChg chg="add del">
          <ac:chgData name="Kranthi swapna Garapati" userId="2a5542f6374cfb5f" providerId="LiveId" clId="{FFE8ECED-E466-467B-9809-9E0C360216FD}" dt="2024-10-13T16:48:09.047" v="143" actId="26606"/>
          <ac:spMkLst>
            <pc:docMk/>
            <pc:sldMk cId="1894770676" sldId="322"/>
            <ac:spMk id="10" creationId="{EEE96A74-B62B-4642-AB22-7776A5F48CE7}"/>
          </ac:spMkLst>
        </pc:spChg>
        <pc:spChg chg="add del">
          <ac:chgData name="Kranthi swapna Garapati" userId="2a5542f6374cfb5f" providerId="LiveId" clId="{FFE8ECED-E466-467B-9809-9E0C360216FD}" dt="2024-10-13T16:48:11.237" v="145" actId="26606"/>
          <ac:spMkLst>
            <pc:docMk/>
            <pc:sldMk cId="1894770676" sldId="322"/>
            <ac:spMk id="14" creationId="{1AEB7F98-32EC-40D3-89EE-C8433023163A}"/>
          </ac:spMkLst>
        </pc:spChg>
        <pc:spChg chg="add del">
          <ac:chgData name="Kranthi swapna Garapati" userId="2a5542f6374cfb5f" providerId="LiveId" clId="{FFE8ECED-E466-467B-9809-9E0C360216FD}" dt="2024-10-13T16:48:11.237" v="145" actId="26606"/>
          <ac:spMkLst>
            <pc:docMk/>
            <pc:sldMk cId="1894770676" sldId="322"/>
            <ac:spMk id="16" creationId="{A56C522A-BBD3-5632-0688-978807B4B003}"/>
          </ac:spMkLst>
        </pc:spChg>
        <pc:spChg chg="add del">
          <ac:chgData name="Kranthi swapna Garapati" userId="2a5542f6374cfb5f" providerId="LiveId" clId="{FFE8ECED-E466-467B-9809-9E0C360216FD}" dt="2024-10-13T16:48:17.897" v="147" actId="26606"/>
          <ac:spMkLst>
            <pc:docMk/>
            <pc:sldMk cId="1894770676" sldId="322"/>
            <ac:spMk id="19" creationId="{C279C8A1-C4E4-4DE9-934E-91221AC99393}"/>
          </ac:spMkLst>
        </pc:spChg>
        <pc:spChg chg="add del">
          <ac:chgData name="Kranthi swapna Garapati" userId="2a5542f6374cfb5f" providerId="LiveId" clId="{FFE8ECED-E466-467B-9809-9E0C360216FD}" dt="2024-10-13T16:48:17.897" v="147" actId="26606"/>
          <ac:spMkLst>
            <pc:docMk/>
            <pc:sldMk cId="1894770676" sldId="322"/>
            <ac:spMk id="22" creationId="{A56C522A-BBD3-5632-0688-978807B4B003}"/>
          </ac:spMkLst>
        </pc:spChg>
        <pc:spChg chg="add del">
          <ac:chgData name="Kranthi swapna Garapati" userId="2a5542f6374cfb5f" providerId="LiveId" clId="{FFE8ECED-E466-467B-9809-9E0C360216FD}" dt="2024-10-13T16:48:19.313" v="149" actId="26606"/>
          <ac:spMkLst>
            <pc:docMk/>
            <pc:sldMk cId="1894770676" sldId="322"/>
            <ac:spMk id="24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6:48:19.313" v="149" actId="26606"/>
          <ac:spMkLst>
            <pc:docMk/>
            <pc:sldMk cId="1894770676" sldId="322"/>
            <ac:spMk id="25" creationId="{F883A8D1-ED1B-47A1-AA44-289C080EDDB9}"/>
          </ac:spMkLst>
        </pc:spChg>
        <pc:spChg chg="add del">
          <ac:chgData name="Kranthi swapna Garapati" userId="2a5542f6374cfb5f" providerId="LiveId" clId="{FFE8ECED-E466-467B-9809-9E0C360216FD}" dt="2024-10-13T16:51:43.411" v="177" actId="26606"/>
          <ac:spMkLst>
            <pc:docMk/>
            <pc:sldMk cId="1894770676" sldId="322"/>
            <ac:spMk id="28" creationId="{EEE96A74-B62B-4642-AB22-7776A5F48CE7}"/>
          </ac:spMkLst>
        </pc:spChg>
        <pc:spChg chg="add del">
          <ac:chgData name="Kranthi swapna Garapati" userId="2a5542f6374cfb5f" providerId="LiveId" clId="{FFE8ECED-E466-467B-9809-9E0C360216FD}" dt="2024-10-13T16:51:40.230" v="174" actId="26606"/>
          <ac:spMkLst>
            <pc:docMk/>
            <pc:sldMk cId="1894770676" sldId="322"/>
            <ac:spMk id="32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6:49:00.114" v="156" actId="26606"/>
          <ac:spMkLst>
            <pc:docMk/>
            <pc:sldMk cId="1894770676" sldId="322"/>
            <ac:spMk id="35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6:51:43.380" v="176" actId="26606"/>
          <ac:spMkLst>
            <pc:docMk/>
            <pc:sldMk cId="1894770676" sldId="322"/>
            <ac:spMk id="36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6:53:06.067" v="180" actId="26606"/>
          <ac:spMkLst>
            <pc:docMk/>
            <pc:sldMk cId="1894770676" sldId="322"/>
            <ac:spMk id="40" creationId="{DB66C9CD-6BF4-44CA-8078-0BB819080761}"/>
          </ac:spMkLst>
        </pc:spChg>
        <pc:spChg chg="add">
          <ac:chgData name="Kranthi swapna Garapati" userId="2a5542f6374cfb5f" providerId="LiveId" clId="{FFE8ECED-E466-467B-9809-9E0C360216FD}" dt="2024-10-13T16:53:06.067" v="180" actId="26606"/>
          <ac:spMkLst>
            <pc:docMk/>
            <pc:sldMk cId="1894770676" sldId="322"/>
            <ac:spMk id="46" creationId="{DB66C9CD-6BF4-44CA-8078-0BB819080761}"/>
          </ac:spMkLst>
        </pc:spChg>
        <pc:graphicFrameChg chg="add del">
          <ac:chgData name="Kranthi swapna Garapati" userId="2a5542f6374cfb5f" providerId="LiveId" clId="{FFE8ECED-E466-467B-9809-9E0C360216FD}" dt="2024-10-13T16:48:09.047" v="143" actId="26606"/>
          <ac:graphicFrameMkLst>
            <pc:docMk/>
            <pc:sldMk cId="1894770676" sldId="322"/>
            <ac:graphicFrameMk id="6" creationId="{9FF24F61-C227-1BFB-4CF2-E7E6C9DFFC4B}"/>
          </ac:graphicFrameMkLst>
        </pc:graphicFrameChg>
        <pc:graphicFrameChg chg="add del">
          <ac:chgData name="Kranthi swapna Garapati" userId="2a5542f6374cfb5f" providerId="LiveId" clId="{FFE8ECED-E466-467B-9809-9E0C360216FD}" dt="2024-10-13T16:48:19.313" v="149" actId="26606"/>
          <ac:graphicFrameMkLst>
            <pc:docMk/>
            <pc:sldMk cId="1894770676" sldId="322"/>
            <ac:graphicFrameMk id="26" creationId="{A394ED70-C550-C4C2-B478-BF5221FC1D2C}"/>
          </ac:graphicFrameMkLst>
        </pc:graphicFrameChg>
        <pc:graphicFrameChg chg="add mod modGraphic">
          <ac:chgData name="Kranthi swapna Garapati" userId="2a5542f6374cfb5f" providerId="LiveId" clId="{FFE8ECED-E466-467B-9809-9E0C360216FD}" dt="2024-10-13T16:59:01.768" v="254" actId="115"/>
          <ac:graphicFrameMkLst>
            <pc:docMk/>
            <pc:sldMk cId="1894770676" sldId="322"/>
            <ac:graphicFrameMk id="30" creationId="{9FF24F61-C227-1BFB-4CF2-E7E6C9DFFC4B}"/>
          </ac:graphicFrameMkLst>
        </pc:graphicFrameChg>
        <pc:picChg chg="add del">
          <ac:chgData name="Kranthi swapna Garapati" userId="2a5542f6374cfb5f" providerId="LiveId" clId="{FFE8ECED-E466-467B-9809-9E0C360216FD}" dt="2024-10-13T16:48:11.237" v="145" actId="26606"/>
          <ac:picMkLst>
            <pc:docMk/>
            <pc:sldMk cId="1894770676" sldId="322"/>
            <ac:picMk id="17" creationId="{7A3253B0-AC15-014A-8A40-3CF487B3462A}"/>
          </ac:picMkLst>
        </pc:picChg>
        <pc:picChg chg="add del">
          <ac:chgData name="Kranthi swapna Garapati" userId="2a5542f6374cfb5f" providerId="LiveId" clId="{FFE8ECED-E466-467B-9809-9E0C360216FD}" dt="2024-10-13T16:48:17.897" v="147" actId="26606"/>
          <ac:picMkLst>
            <pc:docMk/>
            <pc:sldMk cId="1894770676" sldId="322"/>
            <ac:picMk id="20" creationId="{CFD79FDF-DF55-D661-ADF3-F8284FF5F4EA}"/>
          </ac:picMkLst>
        </pc:picChg>
        <pc:cxnChg chg="add del">
          <ac:chgData name="Kranthi swapna Garapati" userId="2a5542f6374cfb5f" providerId="LiveId" clId="{FFE8ECED-E466-467B-9809-9E0C360216FD}" dt="2024-10-13T16:48:09.047" v="143" actId="26606"/>
          <ac:cxnSpMkLst>
            <pc:docMk/>
            <pc:sldMk cId="1894770676" sldId="322"/>
            <ac:cxnSpMk id="12" creationId="{9B4757C4-228A-47E5-94C8-058312AB27F8}"/>
          </ac:cxnSpMkLst>
        </pc:cxnChg>
        <pc:cxnChg chg="add del">
          <ac:chgData name="Kranthi swapna Garapati" userId="2a5542f6374cfb5f" providerId="LiveId" clId="{FFE8ECED-E466-467B-9809-9E0C360216FD}" dt="2024-10-13T16:48:11.237" v="145" actId="26606"/>
          <ac:cxnSpMkLst>
            <pc:docMk/>
            <pc:sldMk cId="1894770676" sldId="322"/>
            <ac:cxnSpMk id="15" creationId="{79A23555-9837-466D-9123-97B89F6CA171}"/>
          </ac:cxnSpMkLst>
        </pc:cxnChg>
        <pc:cxnChg chg="add del">
          <ac:chgData name="Kranthi swapna Garapati" userId="2a5542f6374cfb5f" providerId="LiveId" clId="{FFE8ECED-E466-467B-9809-9E0C360216FD}" dt="2024-10-13T16:48:17.897" v="147" actId="26606"/>
          <ac:cxnSpMkLst>
            <pc:docMk/>
            <pc:sldMk cId="1894770676" sldId="322"/>
            <ac:cxnSpMk id="21" creationId="{26C7ED5D-77C4-4564-8B1A-E55609CF44C4}"/>
          </ac:cxnSpMkLst>
        </pc:cxnChg>
        <pc:cxnChg chg="add del">
          <ac:chgData name="Kranthi swapna Garapati" userId="2a5542f6374cfb5f" providerId="LiveId" clId="{FFE8ECED-E466-467B-9809-9E0C360216FD}" dt="2024-10-13T16:51:43.411" v="177" actId="26606"/>
          <ac:cxnSpMkLst>
            <pc:docMk/>
            <pc:sldMk cId="1894770676" sldId="322"/>
            <ac:cxnSpMk id="29" creationId="{9B4757C4-228A-47E5-94C8-058312AB27F8}"/>
          </ac:cxnSpMkLst>
        </pc:cxnChg>
        <pc:cxnChg chg="add del">
          <ac:chgData name="Kranthi swapna Garapati" userId="2a5542f6374cfb5f" providerId="LiveId" clId="{FFE8ECED-E466-467B-9809-9E0C360216FD}" dt="2024-10-13T16:51:40.230" v="174" actId="26606"/>
          <ac:cxnSpMkLst>
            <pc:docMk/>
            <pc:sldMk cId="1894770676" sldId="322"/>
            <ac:cxnSpMk id="33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6:49:00.114" v="156" actId="26606"/>
          <ac:cxnSpMkLst>
            <pc:docMk/>
            <pc:sldMk cId="1894770676" sldId="322"/>
            <ac:cxnSpMk id="37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6:51:43.380" v="176" actId="26606"/>
          <ac:cxnSpMkLst>
            <pc:docMk/>
            <pc:sldMk cId="1894770676" sldId="322"/>
            <ac:cxnSpMk id="38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6:53:06.067" v="180" actId="26606"/>
          <ac:cxnSpMkLst>
            <pc:docMk/>
            <pc:sldMk cId="1894770676" sldId="322"/>
            <ac:cxnSpMk id="41" creationId="{D9BF9BF3-7E9D-458B-A5D2-E730C5FFD0CD}"/>
          </ac:cxnSpMkLst>
        </pc:cxnChg>
        <pc:cxnChg chg="add">
          <ac:chgData name="Kranthi swapna Garapati" userId="2a5542f6374cfb5f" providerId="LiveId" clId="{FFE8ECED-E466-467B-9809-9E0C360216FD}" dt="2024-10-13T16:53:06.067" v="180" actId="26606"/>
          <ac:cxnSpMkLst>
            <pc:docMk/>
            <pc:sldMk cId="1894770676" sldId="322"/>
            <ac:cxnSpMk id="48" creationId="{D9BF9BF3-7E9D-458B-A5D2-E730C5FFD0CD}"/>
          </ac:cxnSpMkLst>
        </pc:cxnChg>
      </pc:sldChg>
      <pc:sldChg chg="addSp delSp modSp new mod setBg">
        <pc:chgData name="Kranthi swapna Garapati" userId="2a5542f6374cfb5f" providerId="LiveId" clId="{FFE8ECED-E466-467B-9809-9E0C360216FD}" dt="2024-10-13T17:21:45.019" v="503" actId="478"/>
        <pc:sldMkLst>
          <pc:docMk/>
          <pc:sldMk cId="877800781" sldId="323"/>
        </pc:sldMkLst>
        <pc:spChg chg="add del mod">
          <ac:chgData name="Kranthi swapna Garapati" userId="2a5542f6374cfb5f" providerId="LiveId" clId="{FFE8ECED-E466-467B-9809-9E0C360216FD}" dt="2024-10-13T17:02:51.509" v="262" actId="26606"/>
          <ac:spMkLst>
            <pc:docMk/>
            <pc:sldMk cId="877800781" sldId="323"/>
            <ac:spMk id="3" creationId="{4E4B5689-F80E-05D8-AB5F-A7D46B800387}"/>
          </ac:spMkLst>
        </pc:spChg>
        <pc:spChg chg="add del mod">
          <ac:chgData name="Kranthi swapna Garapati" userId="2a5542f6374cfb5f" providerId="LiveId" clId="{FFE8ECED-E466-467B-9809-9E0C360216FD}" dt="2024-10-13T17:10:25.009" v="380" actId="26606"/>
          <ac:spMkLst>
            <pc:docMk/>
            <pc:sldMk cId="877800781" sldId="323"/>
            <ac:spMk id="6" creationId="{C1879A6F-C635-C275-767D-91BEB35FB400}"/>
          </ac:spMkLst>
        </pc:spChg>
        <pc:spChg chg="add del">
          <ac:chgData name="Kranthi swapna Garapati" userId="2a5542f6374cfb5f" providerId="LiveId" clId="{FFE8ECED-E466-467B-9809-9E0C360216FD}" dt="2024-10-13T17:02:51.499" v="261" actId="26606"/>
          <ac:spMkLst>
            <pc:docMk/>
            <pc:sldMk cId="877800781" sldId="323"/>
            <ac:spMk id="9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7:02:51.499" v="261" actId="26606"/>
          <ac:spMkLst>
            <pc:docMk/>
            <pc:sldMk cId="877800781" sldId="323"/>
            <ac:spMk id="11" creationId="{F883A8D1-ED1B-47A1-AA44-289C080EDDB9}"/>
          </ac:spMkLst>
        </pc:spChg>
        <pc:spChg chg="add del">
          <ac:chgData name="Kranthi swapna Garapati" userId="2a5542f6374cfb5f" providerId="LiveId" clId="{FFE8ECED-E466-467B-9809-9E0C360216FD}" dt="2024-10-13T17:07:44.584" v="320" actId="26606"/>
          <ac:spMkLst>
            <pc:docMk/>
            <pc:sldMk cId="877800781" sldId="323"/>
            <ac:spMk id="13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7:08:18.054" v="323" actId="26606"/>
          <ac:spMkLst>
            <pc:docMk/>
            <pc:sldMk cId="877800781" sldId="323"/>
            <ac:spMk id="20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7:09:05.327" v="339" actId="26606"/>
          <ac:spMkLst>
            <pc:docMk/>
            <pc:sldMk cId="877800781" sldId="323"/>
            <ac:spMk id="27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7:10:25.009" v="380" actId="26606"/>
          <ac:spMkLst>
            <pc:docMk/>
            <pc:sldMk cId="877800781" sldId="323"/>
            <ac:spMk id="42" creationId="{3011B0B3-5679-4759-90B8-3B908C4CBD21}"/>
          </ac:spMkLst>
        </pc:spChg>
        <pc:spChg chg="add del">
          <ac:chgData name="Kranthi swapna Garapati" userId="2a5542f6374cfb5f" providerId="LiveId" clId="{FFE8ECED-E466-467B-9809-9E0C360216FD}" dt="2024-10-13T17:10:25.009" v="380" actId="26606"/>
          <ac:spMkLst>
            <pc:docMk/>
            <pc:sldMk cId="877800781" sldId="323"/>
            <ac:spMk id="44" creationId="{767E5D14-5396-4D7B-996A-7BFD00576139}"/>
          </ac:spMkLst>
        </pc:spChg>
        <pc:spChg chg="add del">
          <ac:chgData name="Kranthi swapna Garapati" userId="2a5542f6374cfb5f" providerId="LiveId" clId="{FFE8ECED-E466-467B-9809-9E0C360216FD}" dt="2024-10-13T17:10:25.009" v="380" actId="26606"/>
          <ac:spMkLst>
            <pc:docMk/>
            <pc:sldMk cId="877800781" sldId="323"/>
            <ac:spMk id="58" creationId="{7D545465-6708-4A06-B237-742C91A8A668}"/>
          </ac:spMkLst>
        </pc:spChg>
        <pc:spChg chg="add del">
          <ac:chgData name="Kranthi swapna Garapati" userId="2a5542f6374cfb5f" providerId="LiveId" clId="{FFE8ECED-E466-467B-9809-9E0C360216FD}" dt="2024-10-13T17:11:57.347" v="384" actId="26606"/>
          <ac:spMkLst>
            <pc:docMk/>
            <pc:sldMk cId="877800781" sldId="323"/>
            <ac:spMk id="64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7:18:01.307" v="459" actId="26606"/>
          <ac:spMkLst>
            <pc:docMk/>
            <pc:sldMk cId="877800781" sldId="323"/>
            <ac:spMk id="71" creationId="{DB66C9CD-6BF4-44CA-8078-0BB819080761}"/>
          </ac:spMkLst>
        </pc:spChg>
        <pc:spChg chg="add">
          <ac:chgData name="Kranthi swapna Garapati" userId="2a5542f6374cfb5f" providerId="LiveId" clId="{FFE8ECED-E466-467B-9809-9E0C360216FD}" dt="2024-10-13T17:18:01.307" v="459" actId="26606"/>
          <ac:spMkLst>
            <pc:docMk/>
            <pc:sldMk cId="877800781" sldId="323"/>
            <ac:spMk id="78" creationId="{2C627EC6-61A4-4CA2-925A-D9C31421C43E}"/>
          </ac:spMkLst>
        </pc:spChg>
        <pc:grpChg chg="add del">
          <ac:chgData name="Kranthi swapna Garapati" userId="2a5542f6374cfb5f" providerId="LiveId" clId="{FFE8ECED-E466-467B-9809-9E0C360216FD}" dt="2024-10-13T17:10:25.009" v="380" actId="26606"/>
          <ac:grpSpMkLst>
            <pc:docMk/>
            <pc:sldMk cId="877800781" sldId="323"/>
            <ac:grpSpMk id="36" creationId="{9494E066-0146-46E9-BAF1-C33240ABA294}"/>
          </ac:grpSpMkLst>
        </pc:grpChg>
        <pc:grpChg chg="add del">
          <ac:chgData name="Kranthi swapna Garapati" userId="2a5542f6374cfb5f" providerId="LiveId" clId="{FFE8ECED-E466-467B-9809-9E0C360216FD}" dt="2024-10-13T17:10:25.009" v="380" actId="26606"/>
          <ac:grpSpMkLst>
            <pc:docMk/>
            <pc:sldMk cId="877800781" sldId="323"/>
            <ac:grpSpMk id="46" creationId="{E14350AE-EC1C-4F25-89C0-954A46AD8132}"/>
          </ac:grpSpMkLst>
        </pc:grpChg>
        <pc:graphicFrameChg chg="add del">
          <ac:chgData name="Kranthi swapna Garapati" userId="2a5542f6374cfb5f" providerId="LiveId" clId="{FFE8ECED-E466-467B-9809-9E0C360216FD}" dt="2024-10-13T17:02:44.215" v="259" actId="26606"/>
          <ac:graphicFrameMkLst>
            <pc:docMk/>
            <pc:sldMk cId="877800781" sldId="323"/>
            <ac:graphicFrameMk id="5" creationId="{5ACA16BD-249B-201E-701C-D24A7F30C4F4}"/>
          </ac:graphicFrameMkLst>
        </pc:graphicFrameChg>
        <pc:graphicFrameChg chg="add del">
          <ac:chgData name="Kranthi swapna Garapati" userId="2a5542f6374cfb5f" providerId="LiveId" clId="{FFE8ECED-E466-467B-9809-9E0C360216FD}" dt="2024-10-13T17:02:51.499" v="261" actId="26606"/>
          <ac:graphicFrameMkLst>
            <pc:docMk/>
            <pc:sldMk cId="877800781" sldId="323"/>
            <ac:graphicFrameMk id="7" creationId="{5467A1B2-93C2-8698-521A-4C7180505A7E}"/>
          </ac:graphicFrameMkLst>
        </pc:graphicFrameChg>
        <pc:graphicFrameChg chg="add del mod modGraphic">
          <ac:chgData name="Kranthi swapna Garapati" userId="2a5542f6374cfb5f" providerId="LiveId" clId="{FFE8ECED-E466-467B-9809-9E0C360216FD}" dt="2024-10-13T17:09:25.097" v="341" actId="478"/>
          <ac:graphicFrameMkLst>
            <pc:docMk/>
            <pc:sldMk cId="877800781" sldId="323"/>
            <ac:graphicFrameMk id="15" creationId="{1EABD60C-0F79-5D53-59C4-48F9CB5CF574}"/>
          </ac:graphicFrameMkLst>
        </pc:graphicFrameChg>
        <pc:graphicFrameChg chg="add mod modGraphic">
          <ac:chgData name="Kranthi swapna Garapati" userId="2a5542f6374cfb5f" providerId="LiveId" clId="{FFE8ECED-E466-467B-9809-9E0C360216FD}" dt="2024-10-13T17:21:08.231" v="500"/>
          <ac:graphicFrameMkLst>
            <pc:docMk/>
            <pc:sldMk cId="877800781" sldId="323"/>
            <ac:graphicFrameMk id="60" creationId="{E714BC22-943B-34DF-8BDE-A8D8C8C57008}"/>
          </ac:graphicFrameMkLst>
        </pc:graphicFrameChg>
        <pc:cxnChg chg="add del mod">
          <ac:chgData name="Kranthi swapna Garapati" userId="2a5542f6374cfb5f" providerId="LiveId" clId="{FFE8ECED-E466-467B-9809-9E0C360216FD}" dt="2024-10-13T17:21:45.019" v="503" actId="478"/>
          <ac:cxnSpMkLst>
            <pc:docMk/>
            <pc:sldMk cId="877800781" sldId="323"/>
            <ac:cxnSpMk id="10" creationId="{FE0BB7FC-FC98-4C71-23BA-7D7E25A05E09}"/>
          </ac:cxnSpMkLst>
        </pc:cxnChg>
        <pc:cxnChg chg="add del">
          <ac:chgData name="Kranthi swapna Garapati" userId="2a5542f6374cfb5f" providerId="LiveId" clId="{FFE8ECED-E466-467B-9809-9E0C360216FD}" dt="2024-10-13T17:07:44.584" v="320" actId="26606"/>
          <ac:cxnSpMkLst>
            <pc:docMk/>
            <pc:sldMk cId="877800781" sldId="323"/>
            <ac:cxnSpMk id="14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7:08:18.054" v="323" actId="26606"/>
          <ac:cxnSpMkLst>
            <pc:docMk/>
            <pc:sldMk cId="877800781" sldId="323"/>
            <ac:cxnSpMk id="22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7:09:05.327" v="339" actId="26606"/>
          <ac:cxnSpMkLst>
            <pc:docMk/>
            <pc:sldMk cId="877800781" sldId="323"/>
            <ac:cxnSpMk id="29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7:10:25.009" v="380" actId="26606"/>
          <ac:cxnSpMkLst>
            <pc:docMk/>
            <pc:sldMk cId="877800781" sldId="323"/>
            <ac:cxnSpMk id="34" creationId="{AE0C0B2A-3FD1-4235-A16E-0ED1E028A93E}"/>
          </ac:cxnSpMkLst>
        </pc:cxnChg>
        <pc:cxnChg chg="add del">
          <ac:chgData name="Kranthi swapna Garapati" userId="2a5542f6374cfb5f" providerId="LiveId" clId="{FFE8ECED-E466-467B-9809-9E0C360216FD}" dt="2024-10-13T17:11:57.347" v="384" actId="26606"/>
          <ac:cxnSpMkLst>
            <pc:docMk/>
            <pc:sldMk cId="877800781" sldId="323"/>
            <ac:cxnSpMk id="66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7:18:01.307" v="459" actId="26606"/>
          <ac:cxnSpMkLst>
            <pc:docMk/>
            <pc:sldMk cId="877800781" sldId="323"/>
            <ac:cxnSpMk id="73" creationId="{D9BF9BF3-7E9D-458B-A5D2-E730C5FFD0CD}"/>
          </ac:cxnSpMkLst>
        </pc:cxnChg>
      </pc:sldChg>
      <pc:sldChg chg="addSp delSp modSp new mod ord setBg">
        <pc:chgData name="Kranthi swapna Garapati" userId="2a5542f6374cfb5f" providerId="LiveId" clId="{FFE8ECED-E466-467B-9809-9E0C360216FD}" dt="2024-10-13T18:13:50.433" v="986" actId="1076"/>
        <pc:sldMkLst>
          <pc:docMk/>
          <pc:sldMk cId="1352718656" sldId="324"/>
        </pc:sldMkLst>
        <pc:spChg chg="add mod">
          <ac:chgData name="Kranthi swapna Garapati" userId="2a5542f6374cfb5f" providerId="LiveId" clId="{FFE8ECED-E466-467B-9809-9E0C360216FD}" dt="2024-10-13T18:13:49.431" v="985" actId="115"/>
          <ac:spMkLst>
            <pc:docMk/>
            <pc:sldMk cId="1352718656" sldId="324"/>
            <ac:spMk id="2" creationId="{D7E3CE8C-1316-3A10-7A64-C448D810D472}"/>
          </ac:spMkLst>
        </pc:spChg>
        <pc:spChg chg="add del mod">
          <ac:chgData name="Kranthi swapna Garapati" userId="2a5542f6374cfb5f" providerId="LiveId" clId="{FFE8ECED-E466-467B-9809-9E0C360216FD}" dt="2024-10-13T17:23:34.177" v="515" actId="478"/>
          <ac:spMkLst>
            <pc:docMk/>
            <pc:sldMk cId="1352718656" sldId="324"/>
            <ac:spMk id="3" creationId="{93A37D21-B530-1410-2287-325BF339DF28}"/>
          </ac:spMkLst>
        </pc:spChg>
        <pc:spChg chg="add del mod">
          <ac:chgData name="Kranthi swapna Garapati" userId="2a5542f6374cfb5f" providerId="LiveId" clId="{FFE8ECED-E466-467B-9809-9E0C360216FD}" dt="2024-10-13T17:23:34.177" v="515" actId="478"/>
          <ac:spMkLst>
            <pc:docMk/>
            <pc:sldMk cId="1352718656" sldId="324"/>
            <ac:spMk id="4" creationId="{4E261671-F1F3-9817-0B45-DE489932AF5B}"/>
          </ac:spMkLst>
        </pc:spChg>
        <pc:spChg chg="add del mod">
          <ac:chgData name="Kranthi swapna Garapati" userId="2a5542f6374cfb5f" providerId="LiveId" clId="{FFE8ECED-E466-467B-9809-9E0C360216FD}" dt="2024-10-13T17:23:49.294" v="520" actId="478"/>
          <ac:spMkLst>
            <pc:docMk/>
            <pc:sldMk cId="1352718656" sldId="324"/>
            <ac:spMk id="5" creationId="{8328CB8F-1F47-ED3E-32F0-EB43F8FD782D}"/>
          </ac:spMkLst>
        </pc:spChg>
        <pc:spChg chg="add del mod">
          <ac:chgData name="Kranthi swapna Garapati" userId="2a5542f6374cfb5f" providerId="LiveId" clId="{FFE8ECED-E466-467B-9809-9E0C360216FD}" dt="2024-10-13T17:23:34.177" v="515" actId="478"/>
          <ac:spMkLst>
            <pc:docMk/>
            <pc:sldMk cId="1352718656" sldId="324"/>
            <ac:spMk id="6" creationId="{404EE5A6-54B7-58C0-ECE3-04C8C10BE276}"/>
          </ac:spMkLst>
        </pc:spChg>
        <pc:spChg chg="add del mod">
          <ac:chgData name="Kranthi swapna Garapati" userId="2a5542f6374cfb5f" providerId="LiveId" clId="{FFE8ECED-E466-467B-9809-9E0C360216FD}" dt="2024-10-13T17:23:37.968" v="516" actId="478"/>
          <ac:spMkLst>
            <pc:docMk/>
            <pc:sldMk cId="1352718656" sldId="324"/>
            <ac:spMk id="7" creationId="{FE8126B3-8A7E-0214-1BAC-B325C97ACF08}"/>
          </ac:spMkLst>
        </pc:spChg>
        <pc:spChg chg="add del mod">
          <ac:chgData name="Kranthi swapna Garapati" userId="2a5542f6374cfb5f" providerId="LiveId" clId="{FFE8ECED-E466-467B-9809-9E0C360216FD}" dt="2024-10-13T17:23:37.968" v="516" actId="478"/>
          <ac:spMkLst>
            <pc:docMk/>
            <pc:sldMk cId="1352718656" sldId="324"/>
            <ac:spMk id="8" creationId="{298CDEB3-6FBF-9BAE-64B4-F8E9869983D4}"/>
          </ac:spMkLst>
        </pc:spChg>
        <pc:spChg chg="add del mod">
          <ac:chgData name="Kranthi swapna Garapati" userId="2a5542f6374cfb5f" providerId="LiveId" clId="{FFE8ECED-E466-467B-9809-9E0C360216FD}" dt="2024-10-13T17:23:31.660" v="514" actId="478"/>
          <ac:spMkLst>
            <pc:docMk/>
            <pc:sldMk cId="1352718656" sldId="324"/>
            <ac:spMk id="9" creationId="{6AA60AEE-D4C0-5E15-BC65-C18DCA181EFE}"/>
          </ac:spMkLst>
        </pc:spChg>
        <pc:spChg chg="add del mod">
          <ac:chgData name="Kranthi swapna Garapati" userId="2a5542f6374cfb5f" providerId="LiveId" clId="{FFE8ECED-E466-467B-9809-9E0C360216FD}" dt="2024-10-13T17:23:37.968" v="516" actId="478"/>
          <ac:spMkLst>
            <pc:docMk/>
            <pc:sldMk cId="1352718656" sldId="324"/>
            <ac:spMk id="10" creationId="{5B62773B-3230-1AD5-AA39-684BF9AC6B21}"/>
          </ac:spMkLst>
        </pc:spChg>
        <pc:spChg chg="add del mod">
          <ac:chgData name="Kranthi swapna Garapati" userId="2a5542f6374cfb5f" providerId="LiveId" clId="{FFE8ECED-E466-467B-9809-9E0C360216FD}" dt="2024-10-13T17:23:29.495" v="512" actId="478"/>
          <ac:spMkLst>
            <pc:docMk/>
            <pc:sldMk cId="1352718656" sldId="324"/>
            <ac:spMk id="11" creationId="{BA4F7A80-03A8-9AA3-B443-37F0D7C74422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25" creationId="{3AB7C0C2-B94E-BE4D-2AA5-CD93E1E5D168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26" creationId="{FFF9D6F3-905B-B7E3-ACF9-E60880E69B5A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27" creationId="{0A2261FC-75BD-F9D2-2DD7-461B87A0692B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28" creationId="{33E44CBD-4B2B-7D1E-64D2-F9F5214FE934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29" creationId="{17ADCBBC-5FE6-858C-DF00-1572C7BC16C8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30" creationId="{97834704-708A-0743-6CB0-07418347993E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31" creationId="{110D416F-9DBA-06EC-2AE1-8121491E5F97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32" creationId="{1225E402-CE9C-644A-5D45-F153BB57D6E9}"/>
          </ac:spMkLst>
        </pc:spChg>
        <pc:spChg chg="add mod">
          <ac:chgData name="Kranthi swapna Garapati" userId="2a5542f6374cfb5f" providerId="LiveId" clId="{FFE8ECED-E466-467B-9809-9E0C360216FD}" dt="2024-10-13T17:23:52.425" v="522"/>
          <ac:spMkLst>
            <pc:docMk/>
            <pc:sldMk cId="1352718656" sldId="324"/>
            <ac:spMk id="33" creationId="{52157462-9247-D25A-EE43-FEDADD01F943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43" creationId="{092FDADA-120E-08B7-111F-41D69D74C4C9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44" creationId="{459DAF3B-3F38-0F28-709D-04BE195B5833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45" creationId="{F6B48C4F-80E7-7FD2-1BF2-2CAAFA674A3B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46" creationId="{198FC726-3E7E-6D37-1204-27AE055A6909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48" creationId="{E3F3808A-D94C-DB97-75AD-B07C44770421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54" creationId="{20278C45-1A85-F977-6CEE-78F7D4FEEDC9}"/>
          </ac:spMkLst>
        </pc:spChg>
        <pc:spChg chg="add del">
          <ac:chgData name="Kranthi swapna Garapati" userId="2a5542f6374cfb5f" providerId="LiveId" clId="{FFE8ECED-E466-467B-9809-9E0C360216FD}" dt="2024-10-13T17:25:08.017" v="525" actId="26606"/>
          <ac:spMkLst>
            <pc:docMk/>
            <pc:sldMk cId="1352718656" sldId="324"/>
            <ac:spMk id="55" creationId="{3011B0B3-5679-4759-90B8-3B908C4CBD21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56" creationId="{7D2D9FBA-9F69-68C3-F9FD-6734D161532C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58" creationId="{61FCF559-298D-FCD2-2ADE-96CE94CB011B}"/>
          </ac:spMkLst>
        </pc:spChg>
        <pc:spChg chg="add del">
          <ac:chgData name="Kranthi swapna Garapati" userId="2a5542f6374cfb5f" providerId="LiveId" clId="{FFE8ECED-E466-467B-9809-9E0C360216FD}" dt="2024-10-13T17:25:10.704" v="527" actId="26606"/>
          <ac:spMkLst>
            <pc:docMk/>
            <pc:sldMk cId="1352718656" sldId="324"/>
            <ac:spMk id="64" creationId="{D3F13AAF-525E-4953-A67E-7B34FDB4D899}"/>
          </ac:spMkLst>
        </pc:spChg>
        <pc:spChg chg="add mod">
          <ac:chgData name="Kranthi swapna Garapati" userId="2a5542f6374cfb5f" providerId="LiveId" clId="{FFE8ECED-E466-467B-9809-9E0C360216FD}" dt="2024-10-13T17:27:47.184" v="533"/>
          <ac:spMkLst>
            <pc:docMk/>
            <pc:sldMk cId="1352718656" sldId="324"/>
            <ac:spMk id="66" creationId="{3E0C7020-BD68-E375-BCE3-B2439358631E}"/>
          </ac:spMkLst>
        </pc:spChg>
        <pc:spChg chg="add del">
          <ac:chgData name="Kranthi swapna Garapati" userId="2a5542f6374cfb5f" providerId="LiveId" clId="{FFE8ECED-E466-467B-9809-9E0C360216FD}" dt="2024-10-13T17:25:15.964" v="529" actId="26606"/>
          <ac:spMkLst>
            <pc:docMk/>
            <pc:sldMk cId="1352718656" sldId="324"/>
            <ac:spMk id="69" creationId="{3011B0B3-5679-4759-90B8-3B908C4CBD21}"/>
          </ac:spMkLst>
        </pc:spChg>
        <pc:spChg chg="add del">
          <ac:chgData name="Kranthi swapna Garapati" userId="2a5542f6374cfb5f" providerId="LiveId" clId="{FFE8ECED-E466-467B-9809-9E0C360216FD}" dt="2024-10-13T17:25:15.964" v="529" actId="26606"/>
          <ac:spMkLst>
            <pc:docMk/>
            <pc:sldMk cId="1352718656" sldId="324"/>
            <ac:spMk id="71" creationId="{5803EFCD-EE34-4F9B-896E-8571701142EF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0" creationId="{34761518-FBE3-EFE8-2490-FC897BDEB387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1" creationId="{E42890C6-F191-74F6-469B-6064E7B5345A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2" creationId="{80635B99-4CD0-0C8E-DE4E-8C19005C84B5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3" creationId="{99BCE2A1-740A-BDFF-B810-D876C5220BE0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4" creationId="{CCE2D811-E6D2-CC77-1A3B-BA54B82A1C9E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5" creationId="{A0E7BA11-1118-87F9-BAC1-829012E4F502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6" creationId="{4EE3DB72-E93F-EE49-4199-688C4794BDE5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7" creationId="{110E040A-AA41-E29E-EFBA-1524B53F06E8}"/>
          </ac:spMkLst>
        </pc:spChg>
        <pc:spChg chg="add mod">
          <ac:chgData name="Kranthi swapna Garapati" userId="2a5542f6374cfb5f" providerId="LiveId" clId="{FFE8ECED-E466-467B-9809-9E0C360216FD}" dt="2024-10-13T17:27:50.692" v="534"/>
          <ac:spMkLst>
            <pc:docMk/>
            <pc:sldMk cId="1352718656" sldId="324"/>
            <ac:spMk id="88" creationId="{ED59D453-AE76-476A-D458-D872193BF94A}"/>
          </ac:spMkLst>
        </pc:spChg>
        <pc:spChg chg="add del mod">
          <ac:chgData name="Kranthi swapna Garapati" userId="2a5542f6374cfb5f" providerId="LiveId" clId="{FFE8ECED-E466-467B-9809-9E0C360216FD}" dt="2024-10-13T17:29:21.256" v="543"/>
          <ac:spMkLst>
            <pc:docMk/>
            <pc:sldMk cId="1352718656" sldId="324"/>
            <ac:spMk id="97" creationId="{C4D3261A-B93E-E031-27F1-3DCE82153252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98" creationId="{87E7F69E-1075-FAB8-8D68-4CAC2D924F38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99" creationId="{80BB7F1F-67C4-C9FB-EA37-1192C3117BCD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0" creationId="{67BD563C-4713-8885-A745-CC679B10C3BF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1" creationId="{961E8124-C608-7613-F1DD-F4F81F0FE1B7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2" creationId="{035F4F9E-B759-31F3-68D4-B1CE179A26CD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3" creationId="{1DAF4D7A-F212-F620-39EB-5CE59F227834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4" creationId="{F5E893B9-0764-14F5-2710-4E6E5CA79285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5" creationId="{83CDF288-3511-6C7A-7C3A-FB04D4E8D6CB}"/>
          </ac:spMkLst>
        </pc:spChg>
        <pc:spChg chg="add mod">
          <ac:chgData name="Kranthi swapna Garapati" userId="2a5542f6374cfb5f" providerId="LiveId" clId="{FFE8ECED-E466-467B-9809-9E0C360216FD}" dt="2024-10-13T17:29:16.638" v="540"/>
          <ac:spMkLst>
            <pc:docMk/>
            <pc:sldMk cId="1352718656" sldId="324"/>
            <ac:spMk id="106" creationId="{8A2BF046-6739-8028-7F36-C8795ED60827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16" creationId="{63ABA72F-DA43-A994-F51F-2357AF410AFC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17" creationId="{36F26089-21AB-8971-A1F9-991CA8D984D9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18" creationId="{5AB68B39-91D6-3A65-3BB9-09933E6D5965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19" creationId="{7D2ED76E-C34B-6575-708A-83E38CC3A55C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0" creationId="{A463A089-3AF8-8C43-A9C7-2765AE62A712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1" creationId="{6F653E11-3A54-B13D-FE8D-D8D81CB5496E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2" creationId="{062A5414-D94D-14F9-0C7D-E343CF34197C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3" creationId="{E677F4CB-1DE5-8AD4-8FA5-E48D94E86887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4" creationId="{B5DD3EB5-3199-D24D-AFDC-623F60C18F0D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5" creationId="{A0F858AF-8846-42F8-ED9B-E0634FA5D9A7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6" creationId="{63487133-869D-E2B9-B302-4285B8617E24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7" creationId="{5CE22338-8AFD-5731-0B3B-474B30FCA830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8" creationId="{D886B983-DDCD-0314-86D8-E13C5F13E74A}"/>
          </ac:spMkLst>
        </pc:spChg>
        <pc:spChg chg="add">
          <ac:chgData name="Kranthi swapna Garapati" userId="2a5542f6374cfb5f" providerId="LiveId" clId="{FFE8ECED-E466-467B-9809-9E0C360216FD}" dt="2024-10-13T18:06:43.991" v="957"/>
          <ac:spMkLst>
            <pc:docMk/>
            <pc:sldMk cId="1352718656" sldId="324"/>
            <ac:spMk id="129" creationId="{E811FD24-B851-FE3D-682C-937A7103331F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0" creationId="{544C2E5A-3D0B-51C9-8410-30F6626A267D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1" creationId="{2D3BA64C-AA85-EC32-0849-DCAF86530BF6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2" creationId="{2E014FCF-3345-4A3E-2BC8-E4020142DAF9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3" creationId="{F23D435B-1F21-2828-3FC1-2C92080D93B7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4" creationId="{235D0225-F7FF-08E7-D538-4BD72783E88C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5" creationId="{7373221F-6C09-2B08-9063-F8C717A7FC1C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6" creationId="{439C9D36-B530-DC76-1324-3CDB2E886F21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7" creationId="{6AC7C96C-2449-E52E-0AD3-8BDB369AC6B1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8" creationId="{9D4CD4EB-A18D-DA20-8D07-55FD00EADFD1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39" creationId="{C2EDB125-6F58-25A7-5DD7-468E49C3E8BC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40" creationId="{7A0D1E83-0B61-4187-43A0-A663CBC0A274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41" creationId="{D3DB2C9F-FAF4-F916-60CF-A78C0FF075BC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42" creationId="{6172BF16-7207-BA52-CF63-D3373E009C2D}"/>
          </ac:spMkLst>
        </pc:spChg>
        <pc:spChg chg="add">
          <ac:chgData name="Kranthi swapna Garapati" userId="2a5542f6374cfb5f" providerId="LiveId" clId="{FFE8ECED-E466-467B-9809-9E0C360216FD}" dt="2024-10-13T18:06:52.306" v="958"/>
          <ac:spMkLst>
            <pc:docMk/>
            <pc:sldMk cId="1352718656" sldId="324"/>
            <ac:spMk id="143" creationId="{A8B808DC-D5A9-734E-D320-0F3C5F272541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44" creationId="{C8BE0239-AF33-48A0-EC8B-C2270D3A533A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45" creationId="{49E52305-8313-CFB1-0F92-4B4430F8EB96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46" creationId="{12494AE7-F1D5-7D0C-3EEC-4F475DC5368F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47" creationId="{FDA50917-72A0-8723-7B04-AD8EDAC94400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48" creationId="{DF642BB2-E9D9-A956-F556-B49B76E9AEAF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49" creationId="{FF8C7BB0-7B44-7A1D-BEE2-FC38E7D2E2B0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0" creationId="{B06AF722-4C22-FA4B-28FF-1016D8111BBB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1" creationId="{16EDDF63-E506-A0CC-90CE-E5BAFAC019B2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2" creationId="{823B94CA-ACCB-D85F-3186-9C3EC17D4DD7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3" creationId="{BCD1F961-89D4-001F-1663-8D8A26DBABE9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4" creationId="{DE49CCA3-6E0E-352D-10AD-B4E730CE8064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5" creationId="{BA2A1A39-1FC7-B828-CA0E-F9601B22448C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6" creationId="{EB91CD7C-A8E9-5D75-6FAA-EEBE31FD32FD}"/>
          </ac:spMkLst>
        </pc:spChg>
        <pc:spChg chg="add">
          <ac:chgData name="Kranthi swapna Garapati" userId="2a5542f6374cfb5f" providerId="LiveId" clId="{FFE8ECED-E466-467B-9809-9E0C360216FD}" dt="2024-10-13T18:06:58.020" v="959"/>
          <ac:spMkLst>
            <pc:docMk/>
            <pc:sldMk cId="1352718656" sldId="324"/>
            <ac:spMk id="157" creationId="{1494E8BD-B671-9CDD-B3E7-EC134EFD18E2}"/>
          </ac:spMkLst>
        </pc:spChg>
        <pc:spChg chg="add del">
          <ac:chgData name="Kranthi swapna Garapati" userId="2a5542f6374cfb5f" providerId="LiveId" clId="{FFE8ECED-E466-467B-9809-9E0C360216FD}" dt="2024-10-13T18:07:06.542" v="962" actId="22"/>
          <ac:spMkLst>
            <pc:docMk/>
            <pc:sldMk cId="1352718656" sldId="324"/>
            <ac:spMk id="159" creationId="{063CB399-781C-66DD-115A-36C8420D195B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0" creationId="{18E98E66-F20A-5E74-E5ED-500F64E74B0B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1" creationId="{AD30432A-B64D-F27A-A0E2-53A6D6D6FB61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2" creationId="{3FC8E1A2-84C9-6F6B-7493-EB87ACEB1E02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3" creationId="{C4F201A7-461D-D109-E90E-B2112691398B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4" creationId="{5BC2A408-B2F3-05F1-F3F4-6D993F7468AD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5" creationId="{FDD739FE-23AC-C036-5FC0-4DD55C5A5200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6" creationId="{68719624-C9AE-9DFC-680B-FB29A300FD9B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7" creationId="{F0FF47DB-6BE4-B226-6A26-70B3FC29C02D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8" creationId="{96834D8D-256F-CC0B-8A77-F0796A5D2E44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69" creationId="{AFC60BCB-2216-BBC7-2132-FC6717F1C9A2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70" creationId="{DFBF02DB-C7BA-5BE9-462F-A4255DC3A2F0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71" creationId="{8D5E05C5-B6C7-36A3-3A6E-05DD4F3E123C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72" creationId="{39901ED7-D37D-14C0-7983-CD778F9C782E}"/>
          </ac:spMkLst>
        </pc:spChg>
        <pc:spChg chg="add">
          <ac:chgData name="Kranthi swapna Garapati" userId="2a5542f6374cfb5f" providerId="LiveId" clId="{FFE8ECED-E466-467B-9809-9E0C360216FD}" dt="2024-10-13T18:07:11.911" v="963"/>
          <ac:spMkLst>
            <pc:docMk/>
            <pc:sldMk cId="1352718656" sldId="324"/>
            <ac:spMk id="173" creationId="{1C642123-6EEB-B235-8F27-3EA1BEB9EFE4}"/>
          </ac:spMkLst>
        </pc:spChg>
        <pc:grpChg chg="add del">
          <ac:chgData name="Kranthi swapna Garapati" userId="2a5542f6374cfb5f" providerId="LiveId" clId="{FFE8ECED-E466-467B-9809-9E0C360216FD}" dt="2024-10-13T17:25:08.017" v="525" actId="26606"/>
          <ac:grpSpMkLst>
            <pc:docMk/>
            <pc:sldMk cId="1352718656" sldId="324"/>
            <ac:grpSpMk id="49" creationId="{9494E066-0146-46E9-BAF1-C33240ABA294}"/>
          </ac:grpSpMkLst>
        </pc:grpChg>
        <pc:grpChg chg="add del">
          <ac:chgData name="Kranthi swapna Garapati" userId="2a5542f6374cfb5f" providerId="LiveId" clId="{FFE8ECED-E466-467B-9809-9E0C360216FD}" dt="2024-10-13T17:25:10.704" v="527" actId="26606"/>
          <ac:grpSpMkLst>
            <pc:docMk/>
            <pc:sldMk cId="1352718656" sldId="324"/>
            <ac:grpSpMk id="60" creationId="{9494E066-0146-46E9-BAF1-C33240ABA294}"/>
          </ac:grpSpMkLst>
        </pc:grpChg>
        <pc:grpChg chg="add del">
          <ac:chgData name="Kranthi swapna Garapati" userId="2a5542f6374cfb5f" providerId="LiveId" clId="{FFE8ECED-E466-467B-9809-9E0C360216FD}" dt="2024-10-13T17:25:15.964" v="529" actId="26606"/>
          <ac:grpSpMkLst>
            <pc:docMk/>
            <pc:sldMk cId="1352718656" sldId="324"/>
            <ac:grpSpMk id="68" creationId="{9494E066-0146-46E9-BAF1-C33240ABA294}"/>
          </ac:grpSpMkLst>
        </pc:grpChg>
        <pc:picChg chg="add del mod">
          <ac:chgData name="Kranthi swapna Garapati" userId="2a5542f6374cfb5f" providerId="LiveId" clId="{FFE8ECED-E466-467B-9809-9E0C360216FD}" dt="2024-10-13T17:27:45.721" v="532" actId="478"/>
          <ac:picMkLst>
            <pc:docMk/>
            <pc:sldMk cId="1352718656" sldId="324"/>
            <ac:picMk id="42" creationId="{8D3B65EC-1266-6746-5CD4-5630F91B1B6B}"/>
          </ac:picMkLst>
        </pc:picChg>
        <pc:picChg chg="add del mod ord">
          <ac:chgData name="Kranthi swapna Garapati" userId="2a5542f6374cfb5f" providerId="LiveId" clId="{FFE8ECED-E466-467B-9809-9E0C360216FD}" dt="2024-10-13T18:13:50.433" v="986" actId="1076"/>
          <ac:picMkLst>
            <pc:docMk/>
            <pc:sldMk cId="1352718656" sldId="324"/>
            <ac:picMk id="115" creationId="{90C989E3-1BD2-1BB8-6860-66E653E13463}"/>
          </ac:picMkLst>
        </pc:picChg>
        <pc:picChg chg="add">
          <ac:chgData name="Kranthi swapna Garapati" userId="2a5542f6374cfb5f" providerId="LiveId" clId="{FFE8ECED-E466-467B-9809-9E0C360216FD}" dt="2024-10-13T18:07:15.439" v="964"/>
          <ac:picMkLst>
            <pc:docMk/>
            <pc:sldMk cId="1352718656" sldId="324"/>
            <ac:picMk id="174" creationId="{0588E558-2F2E-E9C5-EA22-8B7B149B2D3F}"/>
          </ac:picMkLst>
        </pc:picChg>
        <pc:cxnChg chg="add del mod">
          <ac:chgData name="Kranthi swapna Garapati" userId="2a5542f6374cfb5f" providerId="LiveId" clId="{FFE8ECED-E466-467B-9809-9E0C360216FD}" dt="2024-10-13T17:23:37.968" v="516" actId="478"/>
          <ac:cxnSpMkLst>
            <pc:docMk/>
            <pc:sldMk cId="1352718656" sldId="324"/>
            <ac:cxnSpMk id="12" creationId="{23F3E297-8ED7-A1CA-5579-1A1FAA20F051}"/>
          </ac:cxnSpMkLst>
        </pc:cxnChg>
        <pc:cxnChg chg="add del mod">
          <ac:chgData name="Kranthi swapna Garapati" userId="2a5542f6374cfb5f" providerId="LiveId" clId="{FFE8ECED-E466-467B-9809-9E0C360216FD}" dt="2024-10-13T17:23:34.177" v="515" actId="478"/>
          <ac:cxnSpMkLst>
            <pc:docMk/>
            <pc:sldMk cId="1352718656" sldId="324"/>
            <ac:cxnSpMk id="13" creationId="{26EE4419-E6AC-A0CD-FD41-120A33899EC2}"/>
          </ac:cxnSpMkLst>
        </pc:cxnChg>
        <pc:cxnChg chg="add del mod">
          <ac:chgData name="Kranthi swapna Garapati" userId="2a5542f6374cfb5f" providerId="LiveId" clId="{FFE8ECED-E466-467B-9809-9E0C360216FD}" dt="2024-10-13T17:23:34.177" v="515" actId="478"/>
          <ac:cxnSpMkLst>
            <pc:docMk/>
            <pc:sldMk cId="1352718656" sldId="324"/>
            <ac:cxnSpMk id="14" creationId="{32CAB319-7875-E3CA-6B6D-34500F806F07}"/>
          </ac:cxnSpMkLst>
        </pc:cxnChg>
        <pc:cxnChg chg="add del mod">
          <ac:chgData name="Kranthi swapna Garapati" userId="2a5542f6374cfb5f" providerId="LiveId" clId="{FFE8ECED-E466-467B-9809-9E0C360216FD}" dt="2024-10-13T17:23:37.968" v="516" actId="478"/>
          <ac:cxnSpMkLst>
            <pc:docMk/>
            <pc:sldMk cId="1352718656" sldId="324"/>
            <ac:cxnSpMk id="15" creationId="{FCAF126C-2A16-83F6-EF7B-28612721B5A7}"/>
          </ac:cxnSpMkLst>
        </pc:cxnChg>
        <pc:cxnChg chg="add del mod">
          <ac:chgData name="Kranthi swapna Garapati" userId="2a5542f6374cfb5f" providerId="LiveId" clId="{FFE8ECED-E466-467B-9809-9E0C360216FD}" dt="2024-10-13T17:23:51.015" v="521" actId="478"/>
          <ac:cxnSpMkLst>
            <pc:docMk/>
            <pc:sldMk cId="1352718656" sldId="324"/>
            <ac:cxnSpMk id="16" creationId="{CA400333-FEFD-32C9-E4CB-1B87EAFC698E}"/>
          </ac:cxnSpMkLst>
        </pc:cxnChg>
        <pc:cxnChg chg="add del mod">
          <ac:chgData name="Kranthi swapna Garapati" userId="2a5542f6374cfb5f" providerId="LiveId" clId="{FFE8ECED-E466-467B-9809-9E0C360216FD}" dt="2024-10-13T17:23:34.177" v="515" actId="478"/>
          <ac:cxnSpMkLst>
            <pc:docMk/>
            <pc:sldMk cId="1352718656" sldId="324"/>
            <ac:cxnSpMk id="17" creationId="{4AAEAC88-88F6-01B3-C0E0-EC3DD3B1C1CA}"/>
          </ac:cxnSpMkLst>
        </pc:cxnChg>
        <pc:cxnChg chg="add del mod">
          <ac:chgData name="Kranthi swapna Garapati" userId="2a5542f6374cfb5f" providerId="LiveId" clId="{FFE8ECED-E466-467B-9809-9E0C360216FD}" dt="2024-10-13T17:23:34.177" v="515" actId="478"/>
          <ac:cxnSpMkLst>
            <pc:docMk/>
            <pc:sldMk cId="1352718656" sldId="324"/>
            <ac:cxnSpMk id="18" creationId="{22222B0A-4F44-D47C-FE1E-0973A8B3BA88}"/>
          </ac:cxnSpMkLst>
        </pc:cxnChg>
        <pc:cxnChg chg="add del mod">
          <ac:chgData name="Kranthi swapna Garapati" userId="2a5542f6374cfb5f" providerId="LiveId" clId="{FFE8ECED-E466-467B-9809-9E0C360216FD}" dt="2024-10-13T17:23:34.177" v="515" actId="478"/>
          <ac:cxnSpMkLst>
            <pc:docMk/>
            <pc:sldMk cId="1352718656" sldId="324"/>
            <ac:cxnSpMk id="19" creationId="{CDA9756E-F900-242A-B75E-6DBC4007DB79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34" creationId="{663566F1-3E48-6A1D-3D0F-2407ACE6C809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35" creationId="{932AF8F4-EB44-2826-3EC2-CE6B58483B7B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36" creationId="{5D28B166-F874-8815-BD78-3E73D707CAF3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37" creationId="{EB6D9BC3-A204-F5CB-ABF0-D7DE93CA47D2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38" creationId="{740FB3BA-8124-C7A8-4688-F1677EED87ED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39" creationId="{421F05F4-F2B0-6306-7850-66DC9B800843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40" creationId="{FD95C215-57D5-4079-9774-C53376702A87}"/>
          </ac:cxnSpMkLst>
        </pc:cxnChg>
        <pc:cxnChg chg="add mod">
          <ac:chgData name="Kranthi swapna Garapati" userId="2a5542f6374cfb5f" providerId="LiveId" clId="{FFE8ECED-E466-467B-9809-9E0C360216FD}" dt="2024-10-13T17:23:52.425" v="522"/>
          <ac:cxnSpMkLst>
            <pc:docMk/>
            <pc:sldMk cId="1352718656" sldId="324"/>
            <ac:cxnSpMk id="41" creationId="{68729BC1-7116-137D-2276-B14EF577B9EC}"/>
          </ac:cxnSpMkLst>
        </pc:cxnChg>
        <pc:cxnChg chg="add del">
          <ac:chgData name="Kranthi swapna Garapati" userId="2a5542f6374cfb5f" providerId="LiveId" clId="{FFE8ECED-E466-467B-9809-9E0C360216FD}" dt="2024-10-13T17:25:08.017" v="525" actId="26606"/>
          <ac:cxnSpMkLst>
            <pc:docMk/>
            <pc:sldMk cId="1352718656" sldId="324"/>
            <ac:cxnSpMk id="47" creationId="{AE0C0B2A-3FD1-4235-A16E-0ED1E028A93E}"/>
          </ac:cxnSpMkLst>
        </pc:cxnChg>
        <pc:cxnChg chg="add del">
          <ac:chgData name="Kranthi swapna Garapati" userId="2a5542f6374cfb5f" providerId="LiveId" clId="{FFE8ECED-E466-467B-9809-9E0C360216FD}" dt="2024-10-13T17:25:08.017" v="525" actId="26606"/>
          <ac:cxnSpMkLst>
            <pc:docMk/>
            <pc:sldMk cId="1352718656" sldId="324"/>
            <ac:cxnSpMk id="57" creationId="{32E97E5C-7A5F-424E-AAE4-654396E90799}"/>
          </ac:cxnSpMkLst>
        </pc:cxnChg>
        <pc:cxnChg chg="add del">
          <ac:chgData name="Kranthi swapna Garapati" userId="2a5542f6374cfb5f" providerId="LiveId" clId="{FFE8ECED-E466-467B-9809-9E0C360216FD}" dt="2024-10-13T17:25:10.704" v="527" actId="26606"/>
          <ac:cxnSpMkLst>
            <pc:docMk/>
            <pc:sldMk cId="1352718656" sldId="324"/>
            <ac:cxnSpMk id="59" creationId="{AE0C0B2A-3FD1-4235-A16E-0ED1E028A93E}"/>
          </ac:cxnSpMkLst>
        </pc:cxnChg>
        <pc:cxnChg chg="add del">
          <ac:chgData name="Kranthi swapna Garapati" userId="2a5542f6374cfb5f" providerId="LiveId" clId="{FFE8ECED-E466-467B-9809-9E0C360216FD}" dt="2024-10-13T17:25:10.704" v="527" actId="26606"/>
          <ac:cxnSpMkLst>
            <pc:docMk/>
            <pc:sldMk cId="1352718656" sldId="324"/>
            <ac:cxnSpMk id="65" creationId="{32E97E5C-7A5F-424E-AAE4-654396E90799}"/>
          </ac:cxnSpMkLst>
        </pc:cxnChg>
        <pc:cxnChg chg="add del">
          <ac:chgData name="Kranthi swapna Garapati" userId="2a5542f6374cfb5f" providerId="LiveId" clId="{FFE8ECED-E466-467B-9809-9E0C360216FD}" dt="2024-10-13T17:25:15.964" v="529" actId="26606"/>
          <ac:cxnSpMkLst>
            <pc:docMk/>
            <pc:sldMk cId="1352718656" sldId="324"/>
            <ac:cxnSpMk id="67" creationId="{AE0C0B2A-3FD1-4235-A16E-0ED1E028A93E}"/>
          </ac:cxnSpMkLst>
        </pc:cxnChg>
        <pc:cxnChg chg="add del">
          <ac:chgData name="Kranthi swapna Garapati" userId="2a5542f6374cfb5f" providerId="LiveId" clId="{FFE8ECED-E466-467B-9809-9E0C360216FD}" dt="2024-10-13T17:25:15.964" v="529" actId="26606"/>
          <ac:cxnSpMkLst>
            <pc:docMk/>
            <pc:sldMk cId="1352718656" sldId="324"/>
            <ac:cxnSpMk id="70" creationId="{32E97E5C-7A5F-424E-AAE4-654396E90799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2" creationId="{55D8FEDE-5110-141E-C7C7-25E1E99FDD8F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3" creationId="{21CBC91E-5D2F-EE5A-4136-6ADA738BFDC3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4" creationId="{634E6215-0213-CC49-D331-1F8E7012D151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5" creationId="{CADDEB06-013A-4870-ED70-69993F8B39A2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6" creationId="{8A061B29-0A4A-E40E-38A2-301C9BA4373D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7" creationId="{3D0786B8-AF5F-D92A-0401-32CFF05CA245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8" creationId="{28DB996A-5957-184A-0901-1780BEF47A0F}"/>
          </ac:cxnSpMkLst>
        </pc:cxnChg>
        <pc:cxnChg chg="add mod">
          <ac:chgData name="Kranthi swapna Garapati" userId="2a5542f6374cfb5f" providerId="LiveId" clId="{FFE8ECED-E466-467B-9809-9E0C360216FD}" dt="2024-10-13T17:27:47.184" v="533"/>
          <ac:cxnSpMkLst>
            <pc:docMk/>
            <pc:sldMk cId="1352718656" sldId="324"/>
            <ac:cxnSpMk id="79" creationId="{756AD223-5D5B-45CA-3BA6-F390EC820EF9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89" creationId="{FB714934-A1E9-FC60-4806-1FB87742899E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0" creationId="{B84C2AA9-DFC0-1C92-3DC1-C3D458B588F7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1" creationId="{685F17E1-8A36-2548-3B1F-A4DCDEEB94F1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2" creationId="{A88FE3E8-F352-6E09-5E90-677E692B6612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3" creationId="{C482D0A5-706B-D9DD-1D42-DFB3B5F7DFFD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4" creationId="{EEB46163-29A6-AC7F-3A5D-56B536E1F056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5" creationId="{A66B2827-0EAE-32A3-A901-44A59E6EF492}"/>
          </ac:cxnSpMkLst>
        </pc:cxnChg>
        <pc:cxnChg chg="add mod">
          <ac:chgData name="Kranthi swapna Garapati" userId="2a5542f6374cfb5f" providerId="LiveId" clId="{FFE8ECED-E466-467B-9809-9E0C360216FD}" dt="2024-10-13T17:27:50.692" v="534"/>
          <ac:cxnSpMkLst>
            <pc:docMk/>
            <pc:sldMk cId="1352718656" sldId="324"/>
            <ac:cxnSpMk id="96" creationId="{06C73643-E345-62B5-A76A-6CAC90B893F2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07" creationId="{DB7B7A02-FE91-5126-C261-EB3A42DA42F8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08" creationId="{BF334B9D-5875-5BD3-817B-874DDD4CDC09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09" creationId="{7F50A816-E14D-F691-1845-7369146C2404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10" creationId="{2719F43A-1DC7-7F34-9008-1A1E24FBBD59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11" creationId="{7E4A3663-53F5-B146-02CD-B831EA26FE23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12" creationId="{8E1470A9-14FA-79F0-0ACF-3CC2B6614799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13" creationId="{7622C741-9978-B7B5-5259-280D1CFD874C}"/>
          </ac:cxnSpMkLst>
        </pc:cxnChg>
        <pc:cxnChg chg="add mod">
          <ac:chgData name="Kranthi swapna Garapati" userId="2a5542f6374cfb5f" providerId="LiveId" clId="{FFE8ECED-E466-467B-9809-9E0C360216FD}" dt="2024-10-13T17:29:16.638" v="540"/>
          <ac:cxnSpMkLst>
            <pc:docMk/>
            <pc:sldMk cId="1352718656" sldId="324"/>
            <ac:cxnSpMk id="114" creationId="{E934BA7F-1F48-D18C-153E-46B490193133}"/>
          </ac:cxnSpMkLst>
        </pc:cxnChg>
      </pc:sldChg>
      <pc:sldChg chg="addSp delSp modSp new mod setBg">
        <pc:chgData name="Kranthi swapna Garapati" userId="2a5542f6374cfb5f" providerId="LiveId" clId="{FFE8ECED-E466-467B-9809-9E0C360216FD}" dt="2024-10-13T18:13:33.667" v="984"/>
        <pc:sldMkLst>
          <pc:docMk/>
          <pc:sldMk cId="1520253549" sldId="325"/>
        </pc:sldMkLst>
        <pc:spChg chg="add mod">
          <ac:chgData name="Kranthi swapna Garapati" userId="2a5542f6374cfb5f" providerId="LiveId" clId="{FFE8ECED-E466-467B-9809-9E0C360216FD}" dt="2024-10-13T17:40:50.780" v="613" actId="26606"/>
          <ac:spMkLst>
            <pc:docMk/>
            <pc:sldMk cId="1520253549" sldId="325"/>
            <ac:spMk id="3" creationId="{3CEC6564-A6E5-3060-80A0-F13687E8FCAA}"/>
          </ac:spMkLst>
        </pc:spChg>
        <pc:spChg chg="add del mod">
          <ac:chgData name="Kranthi swapna Garapati" userId="2a5542f6374cfb5f" providerId="LiveId" clId="{FFE8ECED-E466-467B-9809-9E0C360216FD}" dt="2024-10-13T17:39:46.403" v="603" actId="26606"/>
          <ac:spMkLst>
            <pc:docMk/>
            <pc:sldMk cId="1520253549" sldId="325"/>
            <ac:spMk id="5" creationId="{2146AF63-8FE6-37FC-3FA2-6F6E569CCCF5}"/>
          </ac:spMkLst>
        </pc:spChg>
        <pc:spChg chg="add del mod">
          <ac:chgData name="Kranthi swapna Garapati" userId="2a5542f6374cfb5f" providerId="LiveId" clId="{FFE8ECED-E466-467B-9809-9E0C360216FD}" dt="2024-10-13T17:36:28.732" v="554" actId="478"/>
          <ac:spMkLst>
            <pc:docMk/>
            <pc:sldMk cId="1520253549" sldId="325"/>
            <ac:spMk id="7" creationId="{A9965AF1-D136-CE9E-86BF-E67C2C6A09C3}"/>
          </ac:spMkLst>
        </pc:spChg>
        <pc:spChg chg="add del mod">
          <ac:chgData name="Kranthi swapna Garapati" userId="2a5542f6374cfb5f" providerId="LiveId" clId="{FFE8ECED-E466-467B-9809-9E0C360216FD}" dt="2024-10-13T17:38:14.563" v="585" actId="478"/>
          <ac:spMkLst>
            <pc:docMk/>
            <pc:sldMk cId="1520253549" sldId="325"/>
            <ac:spMk id="9" creationId="{07875619-BEC1-462A-CD1B-FE607BF1C920}"/>
          </ac:spMkLst>
        </pc:spChg>
        <pc:spChg chg="add del">
          <ac:chgData name="Kranthi swapna Garapati" userId="2a5542f6374cfb5f" providerId="LiveId" clId="{FFE8ECED-E466-467B-9809-9E0C360216FD}" dt="2024-10-13T17:39:25.728" v="600" actId="26606"/>
          <ac:spMkLst>
            <pc:docMk/>
            <pc:sldMk cId="1520253549" sldId="325"/>
            <ac:spMk id="11" creationId="{DB66C9CD-6BF4-44CA-8078-0BB819080761}"/>
          </ac:spMkLst>
        </pc:spChg>
        <pc:spChg chg="add del">
          <ac:chgData name="Kranthi swapna Garapati" userId="2a5542f6374cfb5f" providerId="LiveId" clId="{FFE8ECED-E466-467B-9809-9E0C360216FD}" dt="2024-10-13T17:39:46.387" v="602" actId="26606"/>
          <ac:spMkLst>
            <pc:docMk/>
            <pc:sldMk cId="1520253549" sldId="325"/>
            <ac:spMk id="15" creationId="{C279C8A1-C4E4-4DE9-934E-91221AC99393}"/>
          </ac:spMkLst>
        </pc:spChg>
        <pc:spChg chg="add del">
          <ac:chgData name="Kranthi swapna Garapati" userId="2a5542f6374cfb5f" providerId="LiveId" clId="{FFE8ECED-E466-467B-9809-9E0C360216FD}" dt="2024-10-13T17:39:46.387" v="602" actId="26606"/>
          <ac:spMkLst>
            <pc:docMk/>
            <pc:sldMk cId="1520253549" sldId="325"/>
            <ac:spMk id="18" creationId="{2146AF63-8FE6-37FC-3FA2-6F6E569CCCF5}"/>
          </ac:spMkLst>
        </pc:spChg>
        <pc:spChg chg="add del">
          <ac:chgData name="Kranthi swapna Garapati" userId="2a5542f6374cfb5f" providerId="LiveId" clId="{FFE8ECED-E466-467B-9809-9E0C360216FD}" dt="2024-10-13T17:40:28.795" v="610" actId="26606"/>
          <ac:spMkLst>
            <pc:docMk/>
            <pc:sldMk cId="1520253549" sldId="325"/>
            <ac:spMk id="25" creationId="{EEE96A74-B62B-4642-AB22-7776A5F48CE7}"/>
          </ac:spMkLst>
        </pc:spChg>
        <pc:spChg chg="add del">
          <ac:chgData name="Kranthi swapna Garapati" userId="2a5542f6374cfb5f" providerId="LiveId" clId="{FFE8ECED-E466-467B-9809-9E0C360216FD}" dt="2024-10-13T17:40:50.733" v="612" actId="26606"/>
          <ac:spMkLst>
            <pc:docMk/>
            <pc:sldMk cId="1520253549" sldId="325"/>
            <ac:spMk id="29" creationId="{EEE96A74-B62B-4642-AB22-7776A5F48CE7}"/>
          </ac:spMkLst>
        </pc:spChg>
        <pc:spChg chg="add">
          <ac:chgData name="Kranthi swapna Garapati" userId="2a5542f6374cfb5f" providerId="LiveId" clId="{FFE8ECED-E466-467B-9809-9E0C360216FD}" dt="2024-10-13T17:40:50.780" v="613" actId="26606"/>
          <ac:spMkLst>
            <pc:docMk/>
            <pc:sldMk cId="1520253549" sldId="325"/>
            <ac:spMk id="32" creationId="{EEE96A74-B62B-4642-AB22-7776A5F48CE7}"/>
          </ac:spMkLst>
        </pc:spChg>
        <pc:graphicFrameChg chg="add del">
          <ac:chgData name="Kranthi swapna Garapati" userId="2a5542f6374cfb5f" providerId="LiveId" clId="{FFE8ECED-E466-467B-9809-9E0C360216FD}" dt="2024-10-13T17:39:25.728" v="600" actId="26606"/>
          <ac:graphicFrameMkLst>
            <pc:docMk/>
            <pc:sldMk cId="1520253549" sldId="325"/>
            <ac:graphicFrameMk id="8" creationId="{9C0E4C55-7D96-B1D6-CC1B-59DB0532D3ED}"/>
          </ac:graphicFrameMkLst>
        </pc:graphicFrameChg>
        <pc:graphicFrameChg chg="add mod modGraphic">
          <ac:chgData name="Kranthi swapna Garapati" userId="2a5542f6374cfb5f" providerId="LiveId" clId="{FFE8ECED-E466-467B-9809-9E0C360216FD}" dt="2024-10-13T18:13:33.667" v="984"/>
          <ac:graphicFrameMkLst>
            <pc:docMk/>
            <pc:sldMk cId="1520253549" sldId="325"/>
            <ac:graphicFrameMk id="20" creationId="{5E31D9BD-1AE9-873A-99B8-372E2693F62F}"/>
          </ac:graphicFrameMkLst>
        </pc:graphicFrameChg>
        <pc:picChg chg="add del">
          <ac:chgData name="Kranthi swapna Garapati" userId="2a5542f6374cfb5f" providerId="LiveId" clId="{FFE8ECED-E466-467B-9809-9E0C360216FD}" dt="2024-10-13T17:39:46.387" v="602" actId="26606"/>
          <ac:picMkLst>
            <pc:docMk/>
            <pc:sldMk cId="1520253549" sldId="325"/>
            <ac:picMk id="16" creationId="{10D58541-2182-44EB-BF9B-5E9B24F67B51}"/>
          </ac:picMkLst>
        </pc:picChg>
        <pc:cxnChg chg="add del">
          <ac:chgData name="Kranthi swapna Garapati" userId="2a5542f6374cfb5f" providerId="LiveId" clId="{FFE8ECED-E466-467B-9809-9E0C360216FD}" dt="2024-10-13T17:39:25.728" v="600" actId="26606"/>
          <ac:cxnSpMkLst>
            <pc:docMk/>
            <pc:sldMk cId="1520253549" sldId="325"/>
            <ac:cxnSpMk id="13" creationId="{D9BF9BF3-7E9D-458B-A5D2-E730C5FFD0CD}"/>
          </ac:cxnSpMkLst>
        </pc:cxnChg>
        <pc:cxnChg chg="add del">
          <ac:chgData name="Kranthi swapna Garapati" userId="2a5542f6374cfb5f" providerId="LiveId" clId="{FFE8ECED-E466-467B-9809-9E0C360216FD}" dt="2024-10-13T17:39:46.387" v="602" actId="26606"/>
          <ac:cxnSpMkLst>
            <pc:docMk/>
            <pc:sldMk cId="1520253549" sldId="325"/>
            <ac:cxnSpMk id="17" creationId="{26C7ED5D-77C4-4564-8B1A-E55609CF44C4}"/>
          </ac:cxnSpMkLst>
        </pc:cxnChg>
        <pc:cxnChg chg="add del">
          <ac:chgData name="Kranthi swapna Garapati" userId="2a5542f6374cfb5f" providerId="LiveId" clId="{FFE8ECED-E466-467B-9809-9E0C360216FD}" dt="2024-10-13T17:40:28.795" v="610" actId="26606"/>
          <ac:cxnSpMkLst>
            <pc:docMk/>
            <pc:sldMk cId="1520253549" sldId="325"/>
            <ac:cxnSpMk id="27" creationId="{3A513CAD-9784-4D35-BAF9-1F7DDD697BDB}"/>
          </ac:cxnSpMkLst>
        </pc:cxnChg>
        <pc:cxnChg chg="add del">
          <ac:chgData name="Kranthi swapna Garapati" userId="2a5542f6374cfb5f" providerId="LiveId" clId="{FFE8ECED-E466-467B-9809-9E0C360216FD}" dt="2024-10-13T17:40:50.733" v="612" actId="26606"/>
          <ac:cxnSpMkLst>
            <pc:docMk/>
            <pc:sldMk cId="1520253549" sldId="325"/>
            <ac:cxnSpMk id="30" creationId="{3A513CAD-9784-4D35-BAF9-1F7DDD697BDB}"/>
          </ac:cxnSpMkLst>
        </pc:cxnChg>
        <pc:cxnChg chg="add">
          <ac:chgData name="Kranthi swapna Garapati" userId="2a5542f6374cfb5f" providerId="LiveId" clId="{FFE8ECED-E466-467B-9809-9E0C360216FD}" dt="2024-10-13T17:40:50.780" v="613" actId="26606"/>
          <ac:cxnSpMkLst>
            <pc:docMk/>
            <pc:sldMk cId="1520253549" sldId="325"/>
            <ac:cxnSpMk id="33" creationId="{3A513CAD-9784-4D35-BAF9-1F7DDD697BDB}"/>
          </ac:cxnSpMkLst>
        </pc:cxnChg>
      </pc:sldChg>
      <pc:sldChg chg="addSp delSp modSp new mod ord">
        <pc:chgData name="Kranthi swapna Garapati" userId="2a5542f6374cfb5f" providerId="LiveId" clId="{FFE8ECED-E466-467B-9809-9E0C360216FD}" dt="2024-10-13T17:56:38.724" v="780" actId="1076"/>
        <pc:sldMkLst>
          <pc:docMk/>
          <pc:sldMk cId="2793560757" sldId="326"/>
        </pc:sldMkLst>
        <pc:spChg chg="add mod">
          <ac:chgData name="Kranthi swapna Garapati" userId="2a5542f6374cfb5f" providerId="LiveId" clId="{FFE8ECED-E466-467B-9809-9E0C360216FD}" dt="2024-10-13T17:44:26.837" v="647" actId="115"/>
          <ac:spMkLst>
            <pc:docMk/>
            <pc:sldMk cId="2793560757" sldId="326"/>
            <ac:spMk id="3" creationId="{41326235-8CF3-323E-5574-9BDDD0861D99}"/>
          </ac:spMkLst>
        </pc:spChg>
        <pc:spChg chg="add mod">
          <ac:chgData name="Kranthi swapna Garapati" userId="2a5542f6374cfb5f" providerId="LiveId" clId="{FFE8ECED-E466-467B-9809-9E0C360216FD}" dt="2024-10-13T17:56:38.724" v="780" actId="1076"/>
          <ac:spMkLst>
            <pc:docMk/>
            <pc:sldMk cId="2793560757" sldId="326"/>
            <ac:spMk id="5" creationId="{48AFCE66-D7E9-E8F2-25A4-03DA7DA4B903}"/>
          </ac:spMkLst>
        </pc:spChg>
        <pc:spChg chg="add del mod">
          <ac:chgData name="Kranthi swapna Garapati" userId="2a5542f6374cfb5f" providerId="LiveId" clId="{FFE8ECED-E466-467B-9809-9E0C360216FD}" dt="2024-10-13T17:46:29.122" v="666" actId="478"/>
          <ac:spMkLst>
            <pc:docMk/>
            <pc:sldMk cId="2793560757" sldId="326"/>
            <ac:spMk id="8" creationId="{945BCA5B-4BE2-B44E-7B1D-BA92417C2561}"/>
          </ac:spMkLst>
        </pc:spChg>
        <pc:spChg chg="add mod">
          <ac:chgData name="Kranthi swapna Garapati" userId="2a5542f6374cfb5f" providerId="LiveId" clId="{FFE8ECED-E466-467B-9809-9E0C360216FD}" dt="2024-10-13T17:51:15.792" v="718" actId="1076"/>
          <ac:spMkLst>
            <pc:docMk/>
            <pc:sldMk cId="2793560757" sldId="326"/>
            <ac:spMk id="11" creationId="{182C478A-B1E8-7644-E099-11A1DF3147BD}"/>
          </ac:spMkLst>
        </pc:spChg>
        <pc:spChg chg="add del mod">
          <ac:chgData name="Kranthi swapna Garapati" userId="2a5542f6374cfb5f" providerId="LiveId" clId="{FFE8ECED-E466-467B-9809-9E0C360216FD}" dt="2024-10-13T17:48:24.411" v="688" actId="478"/>
          <ac:spMkLst>
            <pc:docMk/>
            <pc:sldMk cId="2793560757" sldId="326"/>
            <ac:spMk id="14" creationId="{2EC30D3C-0011-891D-1319-C061CBCCC739}"/>
          </ac:spMkLst>
        </pc:spChg>
        <pc:spChg chg="add mod">
          <ac:chgData name="Kranthi swapna Garapati" userId="2a5542f6374cfb5f" providerId="LiveId" clId="{FFE8ECED-E466-467B-9809-9E0C360216FD}" dt="2024-10-13T17:50:39.178" v="705" actId="1076"/>
          <ac:spMkLst>
            <pc:docMk/>
            <pc:sldMk cId="2793560757" sldId="326"/>
            <ac:spMk id="16" creationId="{9DA74A2A-F1C1-562F-7ED1-45DEECC90ABB}"/>
          </ac:spMkLst>
        </pc:spChg>
        <pc:spChg chg="add del mod">
          <ac:chgData name="Kranthi swapna Garapati" userId="2a5542f6374cfb5f" providerId="LiveId" clId="{FFE8ECED-E466-467B-9809-9E0C360216FD}" dt="2024-10-13T17:50:28.586" v="701" actId="478"/>
          <ac:spMkLst>
            <pc:docMk/>
            <pc:sldMk cId="2793560757" sldId="326"/>
            <ac:spMk id="19" creationId="{C1B88815-0B84-6CB4-A3A8-06ECE6C85205}"/>
          </ac:spMkLst>
        </pc:spChg>
        <pc:spChg chg="add mod">
          <ac:chgData name="Kranthi swapna Garapati" userId="2a5542f6374cfb5f" providerId="LiveId" clId="{FFE8ECED-E466-467B-9809-9E0C360216FD}" dt="2024-10-13T17:52:28.048" v="737" actId="1076"/>
          <ac:spMkLst>
            <pc:docMk/>
            <pc:sldMk cId="2793560757" sldId="326"/>
            <ac:spMk id="21" creationId="{5131BC4E-BDB7-D4AD-33F7-8FEFFB8B580A}"/>
          </ac:spMkLst>
        </pc:spChg>
        <pc:spChg chg="add del mod">
          <ac:chgData name="Kranthi swapna Garapati" userId="2a5542f6374cfb5f" providerId="LiveId" clId="{FFE8ECED-E466-467B-9809-9E0C360216FD}" dt="2024-10-13T17:52:13.641" v="734" actId="478"/>
          <ac:spMkLst>
            <pc:docMk/>
            <pc:sldMk cId="2793560757" sldId="326"/>
            <ac:spMk id="24" creationId="{65B113AA-4EC5-7D0C-4824-E1270BF25A2D}"/>
          </ac:spMkLst>
        </pc:spChg>
        <pc:spChg chg="add mod">
          <ac:chgData name="Kranthi swapna Garapati" userId="2a5542f6374cfb5f" providerId="LiveId" clId="{FFE8ECED-E466-467B-9809-9E0C360216FD}" dt="2024-10-13T17:53:12.942" v="740" actId="20577"/>
          <ac:spMkLst>
            <pc:docMk/>
            <pc:sldMk cId="2793560757" sldId="326"/>
            <ac:spMk id="26" creationId="{FCB65661-5D2A-70A1-8A5A-7E32E6CDD4F3}"/>
          </ac:spMkLst>
        </pc:spChg>
        <pc:spChg chg="add del mod">
          <ac:chgData name="Kranthi swapna Garapati" userId="2a5542f6374cfb5f" providerId="LiveId" clId="{FFE8ECED-E466-467B-9809-9E0C360216FD}" dt="2024-10-13T17:53:38.059" v="748" actId="478"/>
          <ac:spMkLst>
            <pc:docMk/>
            <pc:sldMk cId="2793560757" sldId="326"/>
            <ac:spMk id="29" creationId="{6730941B-6FDC-D662-00A9-AE287F0535E8}"/>
          </ac:spMkLst>
        </pc:spChg>
        <pc:spChg chg="add mod">
          <ac:chgData name="Kranthi swapna Garapati" userId="2a5542f6374cfb5f" providerId="LiveId" clId="{FFE8ECED-E466-467B-9809-9E0C360216FD}" dt="2024-10-13T17:56:19.873" v="777" actId="1076"/>
          <ac:spMkLst>
            <pc:docMk/>
            <pc:sldMk cId="2793560757" sldId="326"/>
            <ac:spMk id="31" creationId="{ED6AEE53-ABB0-CE94-C603-FF0A15FD9D24}"/>
          </ac:spMkLst>
        </pc:spChg>
        <pc:spChg chg="add del mod">
          <ac:chgData name="Kranthi swapna Garapati" userId="2a5542f6374cfb5f" providerId="LiveId" clId="{FFE8ECED-E466-467B-9809-9E0C360216FD}" dt="2024-10-13T17:55:06.506" v="762" actId="478"/>
          <ac:spMkLst>
            <pc:docMk/>
            <pc:sldMk cId="2793560757" sldId="326"/>
            <ac:spMk id="34" creationId="{8E654515-21C6-EBF7-41D7-99D6E827D7A8}"/>
          </ac:spMkLst>
        </pc:spChg>
        <pc:spChg chg="add del mod">
          <ac:chgData name="Kranthi swapna Garapati" userId="2a5542f6374cfb5f" providerId="LiveId" clId="{FFE8ECED-E466-467B-9809-9E0C360216FD}" dt="2024-10-13T17:56:13.550" v="776" actId="478"/>
          <ac:spMkLst>
            <pc:docMk/>
            <pc:sldMk cId="2793560757" sldId="326"/>
            <ac:spMk id="37" creationId="{99C2CD27-B862-A287-5D52-C569241BAC4A}"/>
          </ac:spMkLst>
        </pc:spChg>
        <pc:picChg chg="add del mod">
          <ac:chgData name="Kranthi swapna Garapati" userId="2a5542f6374cfb5f" providerId="LiveId" clId="{FFE8ECED-E466-467B-9809-9E0C360216FD}" dt="2024-10-13T17:46:29.122" v="666" actId="478"/>
          <ac:picMkLst>
            <pc:docMk/>
            <pc:sldMk cId="2793560757" sldId="326"/>
            <ac:picMk id="7" creationId="{D3DB6B91-BA9B-40AA-3E7D-FF0D3A7787A8}"/>
          </ac:picMkLst>
        </pc:picChg>
        <pc:picChg chg="add mod">
          <ac:chgData name="Kranthi swapna Garapati" userId="2a5542f6374cfb5f" providerId="LiveId" clId="{FFE8ECED-E466-467B-9809-9E0C360216FD}" dt="2024-10-13T17:51:03.297" v="714" actId="1076"/>
          <ac:picMkLst>
            <pc:docMk/>
            <pc:sldMk cId="2793560757" sldId="326"/>
            <ac:picMk id="9" creationId="{2144BB31-83F7-DA81-C3D9-0FC548398275}"/>
          </ac:picMkLst>
        </pc:picChg>
        <pc:picChg chg="add mod">
          <ac:chgData name="Kranthi swapna Garapati" userId="2a5542f6374cfb5f" providerId="LiveId" clId="{FFE8ECED-E466-467B-9809-9E0C360216FD}" dt="2024-10-13T17:51:09.764" v="717" actId="1076"/>
          <ac:picMkLst>
            <pc:docMk/>
            <pc:sldMk cId="2793560757" sldId="326"/>
            <ac:picMk id="13" creationId="{985312A7-F38C-15AE-A9DA-F6FDF474E6D1}"/>
          </ac:picMkLst>
        </pc:picChg>
        <pc:picChg chg="add mod">
          <ac:chgData name="Kranthi swapna Garapati" userId="2a5542f6374cfb5f" providerId="LiveId" clId="{FFE8ECED-E466-467B-9809-9E0C360216FD}" dt="2024-10-13T17:50:56.159" v="712" actId="14100"/>
          <ac:picMkLst>
            <pc:docMk/>
            <pc:sldMk cId="2793560757" sldId="326"/>
            <ac:picMk id="18" creationId="{E3382B0A-2A24-4B26-B13A-31DE750C22D6}"/>
          </ac:picMkLst>
        </pc:picChg>
        <pc:picChg chg="add mod">
          <ac:chgData name="Kranthi swapna Garapati" userId="2a5542f6374cfb5f" providerId="LiveId" clId="{FFE8ECED-E466-467B-9809-9E0C360216FD}" dt="2024-10-13T17:52:21.854" v="736" actId="14100"/>
          <ac:picMkLst>
            <pc:docMk/>
            <pc:sldMk cId="2793560757" sldId="326"/>
            <ac:picMk id="23" creationId="{48EB2EA1-D179-8E6E-4812-2ED75F313430}"/>
          </ac:picMkLst>
        </pc:picChg>
        <pc:picChg chg="add mod">
          <ac:chgData name="Kranthi swapna Garapati" userId="2a5542f6374cfb5f" providerId="LiveId" clId="{FFE8ECED-E466-467B-9809-9E0C360216FD}" dt="2024-10-13T17:56:26.469" v="779" actId="14100"/>
          <ac:picMkLst>
            <pc:docMk/>
            <pc:sldMk cId="2793560757" sldId="326"/>
            <ac:picMk id="28" creationId="{47EE10BD-B4E5-DF1C-1FC9-BABEBB22EA5F}"/>
          </ac:picMkLst>
        </pc:picChg>
        <pc:picChg chg="add del mod">
          <ac:chgData name="Kranthi swapna Garapati" userId="2a5542f6374cfb5f" providerId="LiveId" clId="{FFE8ECED-E466-467B-9809-9E0C360216FD}" dt="2024-10-13T17:55:06.506" v="762" actId="478"/>
          <ac:picMkLst>
            <pc:docMk/>
            <pc:sldMk cId="2793560757" sldId="326"/>
            <ac:picMk id="33" creationId="{E14732AC-8DC4-3C19-BF9D-08C8AF6113B8}"/>
          </ac:picMkLst>
        </pc:picChg>
        <pc:picChg chg="add del mod">
          <ac:chgData name="Kranthi swapna Garapati" userId="2a5542f6374cfb5f" providerId="LiveId" clId="{FFE8ECED-E466-467B-9809-9E0C360216FD}" dt="2024-10-13T17:56:07.244" v="774" actId="14100"/>
          <ac:picMkLst>
            <pc:docMk/>
            <pc:sldMk cId="2793560757" sldId="326"/>
            <ac:picMk id="36" creationId="{4F75E335-7DBB-9F08-5AE5-98413F9DF452}"/>
          </ac:picMkLst>
        </pc:picChg>
      </pc:sldChg>
      <pc:sldChg chg="addSp modSp new del mod">
        <pc:chgData name="Kranthi swapna Garapati" userId="2a5542f6374cfb5f" providerId="LiveId" clId="{FFE8ECED-E466-467B-9809-9E0C360216FD}" dt="2024-10-13T18:01:02.347" v="807" actId="2696"/>
        <pc:sldMkLst>
          <pc:docMk/>
          <pc:sldMk cId="2183579365" sldId="327"/>
        </pc:sldMkLst>
        <pc:picChg chg="add mod">
          <ac:chgData name="Kranthi swapna Garapati" userId="2a5542f6374cfb5f" providerId="LiveId" clId="{FFE8ECED-E466-467B-9809-9E0C360216FD}" dt="2024-10-13T17:58:47.862" v="806" actId="14100"/>
          <ac:picMkLst>
            <pc:docMk/>
            <pc:sldMk cId="2183579365" sldId="327"/>
            <ac:picMk id="2" creationId="{DA745A87-31FA-0FF0-35A4-3460FBC78530}"/>
          </ac:picMkLst>
        </pc:picChg>
      </pc:sldChg>
      <pc:sldChg chg="addSp delSp new add del mod setBg">
        <pc:chgData name="Kranthi swapna Garapati" userId="2a5542f6374cfb5f" providerId="LiveId" clId="{FFE8ECED-E466-467B-9809-9E0C360216FD}" dt="2024-10-13T18:12:14.302" v="975" actId="680"/>
        <pc:sldMkLst>
          <pc:docMk/>
          <pc:sldMk cId="3405064993" sldId="327"/>
        </pc:sldMkLst>
        <pc:spChg chg="add del">
          <ac:chgData name="Kranthi swapna Garapati" userId="2a5542f6374cfb5f" providerId="LiveId" clId="{FFE8ECED-E466-467B-9809-9E0C360216FD}" dt="2024-10-13T18:12:13.986" v="974" actId="22"/>
          <ac:spMkLst>
            <pc:docMk/>
            <pc:sldMk cId="3405064993" sldId="327"/>
            <ac:spMk id="3" creationId="{B1A1F503-3C7E-3511-D71C-3F50DE933BE5}"/>
          </ac:spMkLst>
        </pc:spChg>
        <pc:spChg chg="add del">
          <ac:chgData name="Kranthi swapna Garapati" userId="2a5542f6374cfb5f" providerId="LiveId" clId="{FFE8ECED-E466-467B-9809-9E0C360216FD}" dt="2024-10-13T18:12:13.920" v="973" actId="26606"/>
          <ac:spMkLst>
            <pc:docMk/>
            <pc:sldMk cId="3405064993" sldId="327"/>
            <ac:spMk id="9" creationId="{DB66C9CD-6BF4-44CA-8078-0BB819080761}"/>
          </ac:spMkLst>
        </pc:spChg>
        <pc:graphicFrameChg chg="add del">
          <ac:chgData name="Kranthi swapna Garapati" userId="2a5542f6374cfb5f" providerId="LiveId" clId="{FFE8ECED-E466-467B-9809-9E0C360216FD}" dt="2024-10-13T18:12:13.920" v="973" actId="26606"/>
          <ac:graphicFrameMkLst>
            <pc:docMk/>
            <pc:sldMk cId="3405064993" sldId="327"/>
            <ac:graphicFrameMk id="5" creationId="{23444D8F-C487-DD42-A301-5E3702A114EF}"/>
          </ac:graphicFrameMkLst>
        </pc:graphicFrameChg>
        <pc:cxnChg chg="add del">
          <ac:chgData name="Kranthi swapna Garapati" userId="2a5542f6374cfb5f" providerId="LiveId" clId="{FFE8ECED-E466-467B-9809-9E0C360216FD}" dt="2024-10-13T18:12:13.920" v="973" actId="26606"/>
          <ac:cxnSpMkLst>
            <pc:docMk/>
            <pc:sldMk cId="3405064993" sldId="327"/>
            <ac:cxnSpMk id="11" creationId="{D9BF9BF3-7E9D-458B-A5D2-E730C5FFD0CD}"/>
          </ac:cxnSpMkLst>
        </pc:cxnChg>
      </pc:sldChg>
      <pc:sldMasterChg chg="delSldLayout">
        <pc:chgData name="Kranthi swapna Garapati" userId="2a5542f6374cfb5f" providerId="LiveId" clId="{FFE8ECED-E466-467B-9809-9E0C360216FD}" dt="2024-10-13T16:46:50.266" v="97" actId="2696"/>
        <pc:sldMasterMkLst>
          <pc:docMk/>
          <pc:sldMasterMk cId="2081999036" sldId="2147483694"/>
        </pc:sldMasterMkLst>
        <pc:sldLayoutChg chg="del">
          <pc:chgData name="Kranthi swapna Garapati" userId="2a5542f6374cfb5f" providerId="LiveId" clId="{FFE8ECED-E466-467B-9809-9E0C360216FD}" dt="2024-10-13T16:46:42.555" v="95" actId="2696"/>
          <pc:sldLayoutMkLst>
            <pc:docMk/>
            <pc:sldMasterMk cId="2081999036" sldId="2147483694"/>
            <pc:sldLayoutMk cId="1052376876" sldId="2147483706"/>
          </pc:sldLayoutMkLst>
        </pc:sldLayoutChg>
        <pc:sldLayoutChg chg="del">
          <pc:chgData name="Kranthi swapna Garapati" userId="2a5542f6374cfb5f" providerId="LiveId" clId="{FFE8ECED-E466-467B-9809-9E0C360216FD}" dt="2024-10-13T16:46:50.266" v="97" actId="2696"/>
          <pc:sldLayoutMkLst>
            <pc:docMk/>
            <pc:sldMasterMk cId="2081999036" sldId="2147483694"/>
            <pc:sldLayoutMk cId="3399028032" sldId="2147483716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76E9E-6E1D-4EED-B35F-3C49F5B5639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47F89-D330-48F8-9209-550047DBAB8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Investment and financial management challenges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C24C1C-A969-4EFF-BA66-D5D240F54F21}" type="parTrans" cxnId="{E34D9232-701C-4EDE-827A-F0C032738C5E}">
      <dgm:prSet/>
      <dgm:spPr/>
      <dgm:t>
        <a:bodyPr/>
        <a:lstStyle/>
        <a:p>
          <a:endParaRPr lang="en-US"/>
        </a:p>
      </dgm:t>
    </dgm:pt>
    <dgm:pt modelId="{475DC02F-5BE7-47C5-BAD8-8639F80A510C}" type="sibTrans" cxnId="{E34D9232-701C-4EDE-827A-F0C032738C5E}">
      <dgm:prSet/>
      <dgm:spPr/>
      <dgm:t>
        <a:bodyPr/>
        <a:lstStyle/>
        <a:p>
          <a:endParaRPr lang="en-US"/>
        </a:p>
      </dgm:t>
    </dgm:pt>
    <dgm:pt modelId="{236C7AB8-9F84-400C-BD1B-F064EF197403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Financial Planning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C0831-C63F-4926-8799-C9E2F9C52DDD}" type="parTrans" cxnId="{7EFA608E-AB71-4939-BA6B-749EF827E78F}">
      <dgm:prSet/>
      <dgm:spPr/>
      <dgm:t>
        <a:bodyPr/>
        <a:lstStyle/>
        <a:p>
          <a:endParaRPr lang="en-US"/>
        </a:p>
      </dgm:t>
    </dgm:pt>
    <dgm:pt modelId="{CBD57060-5C02-40BA-BE66-E1849B9ADE9F}" type="sibTrans" cxnId="{7EFA608E-AB71-4939-BA6B-749EF827E78F}">
      <dgm:prSet/>
      <dgm:spPr/>
      <dgm:t>
        <a:bodyPr/>
        <a:lstStyle/>
        <a:p>
          <a:endParaRPr lang="en-US"/>
        </a:p>
      </dgm:t>
    </dgm:pt>
    <dgm:pt modelId="{9F173869-2E00-4EB6-B37A-D4A43CB1258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Investment Awareness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70EA3-9B61-4B38-AC0B-1C72D6A0BC25}" type="parTrans" cxnId="{C418E6A6-5FF8-4EB9-A204-4D709691D2E5}">
      <dgm:prSet/>
      <dgm:spPr/>
      <dgm:t>
        <a:bodyPr/>
        <a:lstStyle/>
        <a:p>
          <a:endParaRPr lang="en-US"/>
        </a:p>
      </dgm:t>
    </dgm:pt>
    <dgm:pt modelId="{B6E8B307-245C-425F-8936-2768AA809C54}" type="sibTrans" cxnId="{C418E6A6-5FF8-4EB9-A204-4D709691D2E5}">
      <dgm:prSet/>
      <dgm:spPr/>
      <dgm:t>
        <a:bodyPr/>
        <a:lstStyle/>
        <a:p>
          <a:endParaRPr lang="en-US"/>
        </a:p>
      </dgm:t>
    </dgm:pt>
    <dgm:pt modelId="{86C21C5D-70B0-4FD9-8CC2-0222C658BEB1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in ROI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5A6F75-2C3A-4D70-B3C5-BB40397A36F5}" type="parTrans" cxnId="{D5808CDE-5955-4C4B-B2A7-DB08C585B05C}">
      <dgm:prSet/>
      <dgm:spPr/>
      <dgm:t>
        <a:bodyPr/>
        <a:lstStyle/>
        <a:p>
          <a:endParaRPr lang="en-US"/>
        </a:p>
      </dgm:t>
    </dgm:pt>
    <dgm:pt modelId="{14603CD4-FD62-480F-92D1-F57D634BC5B4}" type="sibTrans" cxnId="{D5808CDE-5955-4C4B-B2A7-DB08C585B05C}">
      <dgm:prSet/>
      <dgm:spPr/>
      <dgm:t>
        <a:bodyPr/>
        <a:lstStyle/>
        <a:p>
          <a:endParaRPr lang="en-US"/>
        </a:p>
      </dgm:t>
    </dgm:pt>
    <dgm:pt modelId="{81FC7DBC-4961-493F-AEFC-6A355A6B4652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Risk Assessment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3E74BD-1101-4397-9808-1C51F59F88E7}" type="parTrans" cxnId="{3CE71F41-96F9-4BEE-ADBE-8F2B62EBA5E3}">
      <dgm:prSet/>
      <dgm:spPr/>
      <dgm:t>
        <a:bodyPr/>
        <a:lstStyle/>
        <a:p>
          <a:endParaRPr lang="en-US"/>
        </a:p>
      </dgm:t>
    </dgm:pt>
    <dgm:pt modelId="{15A8BFFD-8BF0-4773-8141-D7D3FC122049}" type="sibTrans" cxnId="{3CE71F41-96F9-4BEE-ADBE-8F2B62EBA5E3}">
      <dgm:prSet/>
      <dgm:spPr/>
      <dgm:t>
        <a:bodyPr/>
        <a:lstStyle/>
        <a:p>
          <a:endParaRPr lang="en-US"/>
        </a:p>
      </dgm:t>
    </dgm:pt>
    <dgm:pt modelId="{B9BD3AA9-47EE-4954-A03F-75D7E86F8AC2}" type="pres">
      <dgm:prSet presAssocID="{75276E9E-6E1D-4EED-B35F-3C49F5B5639A}" presName="compositeShape" presStyleCnt="0">
        <dgm:presLayoutVars>
          <dgm:chMax val="7"/>
          <dgm:dir/>
          <dgm:resizeHandles val="exact"/>
        </dgm:presLayoutVars>
      </dgm:prSet>
      <dgm:spPr/>
    </dgm:pt>
    <dgm:pt modelId="{785E6A03-F891-4B9F-9707-64750D8EA984}" type="pres">
      <dgm:prSet presAssocID="{75276E9E-6E1D-4EED-B35F-3C49F5B5639A}" presName="wedge1" presStyleLbl="node1" presStyleIdx="0" presStyleCnt="5" custLinFactNeighborX="-809" custLinFactNeighborY="-642"/>
      <dgm:spPr/>
    </dgm:pt>
    <dgm:pt modelId="{6775DE4C-8D4E-4710-81C6-C4A8757B15B8}" type="pres">
      <dgm:prSet presAssocID="{75276E9E-6E1D-4EED-B35F-3C49F5B5639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D3AAEDD-792E-42E3-AE74-025EEB918BE9}" type="pres">
      <dgm:prSet presAssocID="{75276E9E-6E1D-4EED-B35F-3C49F5B5639A}" presName="wedge2" presStyleLbl="node1" presStyleIdx="1" presStyleCnt="5"/>
      <dgm:spPr/>
    </dgm:pt>
    <dgm:pt modelId="{897E10A5-C028-4BF5-809B-AF52C8D38990}" type="pres">
      <dgm:prSet presAssocID="{75276E9E-6E1D-4EED-B35F-3C49F5B5639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1D20285-B876-4E2E-9CB2-32DEE5CD008E}" type="pres">
      <dgm:prSet presAssocID="{75276E9E-6E1D-4EED-B35F-3C49F5B5639A}" presName="wedge3" presStyleLbl="node1" presStyleIdx="2" presStyleCnt="5" custLinFactNeighborX="436" custLinFactNeighborY="734"/>
      <dgm:spPr/>
    </dgm:pt>
    <dgm:pt modelId="{8A11A232-CC73-4366-A67D-06640CD1DF0D}" type="pres">
      <dgm:prSet presAssocID="{75276E9E-6E1D-4EED-B35F-3C49F5B5639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F86D0E8-E9BB-4F84-9829-1915A7A5670C}" type="pres">
      <dgm:prSet presAssocID="{75276E9E-6E1D-4EED-B35F-3C49F5B5639A}" presName="wedge4" presStyleLbl="node1" presStyleIdx="3" presStyleCnt="5" custLinFactNeighborX="-35" custLinFactNeighborY="665"/>
      <dgm:spPr/>
    </dgm:pt>
    <dgm:pt modelId="{44C8A5FF-D8E3-41B3-A850-1AC038DD39BA}" type="pres">
      <dgm:prSet presAssocID="{75276E9E-6E1D-4EED-B35F-3C49F5B5639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9011849-B483-4940-AA20-CA1DE953A80B}" type="pres">
      <dgm:prSet presAssocID="{75276E9E-6E1D-4EED-B35F-3C49F5B5639A}" presName="wedge5" presStyleLbl="node1" presStyleIdx="4" presStyleCnt="5"/>
      <dgm:spPr/>
    </dgm:pt>
    <dgm:pt modelId="{4E2145BF-C9CE-4B8D-B293-835F32DE8F54}" type="pres">
      <dgm:prSet presAssocID="{75276E9E-6E1D-4EED-B35F-3C49F5B5639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5562925-AD02-478E-B852-A414FC9CD1F3}" type="presOf" srcId="{9F173869-2E00-4EB6-B37A-D4A43CB1258C}" destId="{8A11A232-CC73-4366-A67D-06640CD1DF0D}" srcOrd="1" destOrd="0" presId="urn:microsoft.com/office/officeart/2005/8/layout/chart3"/>
    <dgm:cxn modelId="{BC76E42E-218B-43D1-9814-DCDACFD1CE5C}" type="presOf" srcId="{86C21C5D-70B0-4FD9-8CC2-0222C658BEB1}" destId="{44C8A5FF-D8E3-41B3-A850-1AC038DD39BA}" srcOrd="1" destOrd="0" presId="urn:microsoft.com/office/officeart/2005/8/layout/chart3"/>
    <dgm:cxn modelId="{E34D9232-701C-4EDE-827A-F0C032738C5E}" srcId="{75276E9E-6E1D-4EED-B35F-3C49F5B5639A}" destId="{27047F89-D330-48F8-9209-550047DBAB8C}" srcOrd="0" destOrd="0" parTransId="{2DC24C1C-A969-4EFF-BA66-D5D240F54F21}" sibTransId="{475DC02F-5BE7-47C5-BAD8-8639F80A510C}"/>
    <dgm:cxn modelId="{8265DD5F-E9BC-486C-815C-779A4217CFDE}" type="presOf" srcId="{9F173869-2E00-4EB6-B37A-D4A43CB1258C}" destId="{31D20285-B876-4E2E-9CB2-32DEE5CD008E}" srcOrd="0" destOrd="0" presId="urn:microsoft.com/office/officeart/2005/8/layout/chart3"/>
    <dgm:cxn modelId="{3CE71F41-96F9-4BEE-ADBE-8F2B62EBA5E3}" srcId="{75276E9E-6E1D-4EED-B35F-3C49F5B5639A}" destId="{81FC7DBC-4961-493F-AEFC-6A355A6B4652}" srcOrd="4" destOrd="0" parTransId="{533E74BD-1101-4397-9808-1C51F59F88E7}" sibTransId="{15A8BFFD-8BF0-4773-8141-D7D3FC122049}"/>
    <dgm:cxn modelId="{EDE6396D-3976-43C5-95A5-610C82ADAC5C}" type="presOf" srcId="{27047F89-D330-48F8-9209-550047DBAB8C}" destId="{6775DE4C-8D4E-4710-81C6-C4A8757B15B8}" srcOrd="1" destOrd="0" presId="urn:microsoft.com/office/officeart/2005/8/layout/chart3"/>
    <dgm:cxn modelId="{7EFA608E-AB71-4939-BA6B-749EF827E78F}" srcId="{75276E9E-6E1D-4EED-B35F-3C49F5B5639A}" destId="{236C7AB8-9F84-400C-BD1B-F064EF197403}" srcOrd="1" destOrd="0" parTransId="{DD1C0831-C63F-4926-8799-C9E2F9C52DDD}" sibTransId="{CBD57060-5C02-40BA-BE66-E1849B9ADE9F}"/>
    <dgm:cxn modelId="{7058B590-0357-4113-86AD-772D5D3BB756}" type="presOf" srcId="{27047F89-D330-48F8-9209-550047DBAB8C}" destId="{785E6A03-F891-4B9F-9707-64750D8EA984}" srcOrd="0" destOrd="0" presId="urn:microsoft.com/office/officeart/2005/8/layout/chart3"/>
    <dgm:cxn modelId="{DE25B891-1882-4BBB-A41A-70C5A764B7F6}" type="presOf" srcId="{81FC7DBC-4961-493F-AEFC-6A355A6B4652}" destId="{4E2145BF-C9CE-4B8D-B293-835F32DE8F54}" srcOrd="1" destOrd="0" presId="urn:microsoft.com/office/officeart/2005/8/layout/chart3"/>
    <dgm:cxn modelId="{7E4E3B9E-E523-48CF-9152-F172B7C1614A}" type="presOf" srcId="{86C21C5D-70B0-4FD9-8CC2-0222C658BEB1}" destId="{CF86D0E8-E9BB-4F84-9829-1915A7A5670C}" srcOrd="0" destOrd="0" presId="urn:microsoft.com/office/officeart/2005/8/layout/chart3"/>
    <dgm:cxn modelId="{C418E6A6-5FF8-4EB9-A204-4D709691D2E5}" srcId="{75276E9E-6E1D-4EED-B35F-3C49F5B5639A}" destId="{9F173869-2E00-4EB6-B37A-D4A43CB1258C}" srcOrd="2" destOrd="0" parTransId="{23070EA3-9B61-4B38-AC0B-1C72D6A0BC25}" sibTransId="{B6E8B307-245C-425F-8936-2768AA809C54}"/>
    <dgm:cxn modelId="{2A39A5D3-E377-4B4A-BE99-BCA25500EEAA}" type="presOf" srcId="{81FC7DBC-4961-493F-AEFC-6A355A6B4652}" destId="{E9011849-B483-4940-AA20-CA1DE953A80B}" srcOrd="0" destOrd="0" presId="urn:microsoft.com/office/officeart/2005/8/layout/chart3"/>
    <dgm:cxn modelId="{D5808CDE-5955-4C4B-B2A7-DB08C585B05C}" srcId="{75276E9E-6E1D-4EED-B35F-3C49F5B5639A}" destId="{86C21C5D-70B0-4FD9-8CC2-0222C658BEB1}" srcOrd="3" destOrd="0" parTransId="{4A5A6F75-2C3A-4D70-B3C5-BB40397A36F5}" sibTransId="{14603CD4-FD62-480F-92D1-F57D634BC5B4}"/>
    <dgm:cxn modelId="{2FE6D2E2-4D94-4D8A-996B-8DDFB02F6EB7}" type="presOf" srcId="{75276E9E-6E1D-4EED-B35F-3C49F5B5639A}" destId="{B9BD3AA9-47EE-4954-A03F-75D7E86F8AC2}" srcOrd="0" destOrd="0" presId="urn:microsoft.com/office/officeart/2005/8/layout/chart3"/>
    <dgm:cxn modelId="{40B505E5-2359-406D-9585-B779F50789ED}" type="presOf" srcId="{236C7AB8-9F84-400C-BD1B-F064EF197403}" destId="{ED3AAEDD-792E-42E3-AE74-025EEB918BE9}" srcOrd="0" destOrd="0" presId="urn:microsoft.com/office/officeart/2005/8/layout/chart3"/>
    <dgm:cxn modelId="{08EBDBE8-E688-401F-91F0-825BF38F3206}" type="presOf" srcId="{236C7AB8-9F84-400C-BD1B-F064EF197403}" destId="{897E10A5-C028-4BF5-809B-AF52C8D38990}" srcOrd="1" destOrd="0" presId="urn:microsoft.com/office/officeart/2005/8/layout/chart3"/>
    <dgm:cxn modelId="{A9F06452-708B-4767-B504-8A0A4F3FF812}" type="presParOf" srcId="{B9BD3AA9-47EE-4954-A03F-75D7E86F8AC2}" destId="{785E6A03-F891-4B9F-9707-64750D8EA984}" srcOrd="0" destOrd="0" presId="urn:microsoft.com/office/officeart/2005/8/layout/chart3"/>
    <dgm:cxn modelId="{E1AC7E46-E46A-48E8-9571-966763C2997E}" type="presParOf" srcId="{B9BD3AA9-47EE-4954-A03F-75D7E86F8AC2}" destId="{6775DE4C-8D4E-4710-81C6-C4A8757B15B8}" srcOrd="1" destOrd="0" presId="urn:microsoft.com/office/officeart/2005/8/layout/chart3"/>
    <dgm:cxn modelId="{967EC1FB-09F4-4A80-B321-31923972C803}" type="presParOf" srcId="{B9BD3AA9-47EE-4954-A03F-75D7E86F8AC2}" destId="{ED3AAEDD-792E-42E3-AE74-025EEB918BE9}" srcOrd="2" destOrd="0" presId="urn:microsoft.com/office/officeart/2005/8/layout/chart3"/>
    <dgm:cxn modelId="{B9B6DE3A-1CBC-4CD9-985E-6CF74E77403E}" type="presParOf" srcId="{B9BD3AA9-47EE-4954-A03F-75D7E86F8AC2}" destId="{897E10A5-C028-4BF5-809B-AF52C8D38990}" srcOrd="3" destOrd="0" presId="urn:microsoft.com/office/officeart/2005/8/layout/chart3"/>
    <dgm:cxn modelId="{F3C5496B-D6F4-4E21-8C02-D242C01DB9FA}" type="presParOf" srcId="{B9BD3AA9-47EE-4954-A03F-75D7E86F8AC2}" destId="{31D20285-B876-4E2E-9CB2-32DEE5CD008E}" srcOrd="4" destOrd="0" presId="urn:microsoft.com/office/officeart/2005/8/layout/chart3"/>
    <dgm:cxn modelId="{BEB35CAA-B801-416F-9AD5-FA4A56F45D24}" type="presParOf" srcId="{B9BD3AA9-47EE-4954-A03F-75D7E86F8AC2}" destId="{8A11A232-CC73-4366-A67D-06640CD1DF0D}" srcOrd="5" destOrd="0" presId="urn:microsoft.com/office/officeart/2005/8/layout/chart3"/>
    <dgm:cxn modelId="{3530B27F-8CD8-4537-9AFC-A2160B908E4E}" type="presParOf" srcId="{B9BD3AA9-47EE-4954-A03F-75D7E86F8AC2}" destId="{CF86D0E8-E9BB-4F84-9829-1915A7A5670C}" srcOrd="6" destOrd="0" presId="urn:microsoft.com/office/officeart/2005/8/layout/chart3"/>
    <dgm:cxn modelId="{99114833-288A-48F0-A761-5FFBBBA0F23A}" type="presParOf" srcId="{B9BD3AA9-47EE-4954-A03F-75D7E86F8AC2}" destId="{44C8A5FF-D8E3-41B3-A850-1AC038DD39BA}" srcOrd="7" destOrd="0" presId="urn:microsoft.com/office/officeart/2005/8/layout/chart3"/>
    <dgm:cxn modelId="{C6200B7F-16A8-4350-A08E-6D6DD655A24C}" type="presParOf" srcId="{B9BD3AA9-47EE-4954-A03F-75D7E86F8AC2}" destId="{E9011849-B483-4940-AA20-CA1DE953A80B}" srcOrd="8" destOrd="0" presId="urn:microsoft.com/office/officeart/2005/8/layout/chart3"/>
    <dgm:cxn modelId="{C8A9B9FA-9CAE-442F-B520-9CFE96F37AB2}" type="presParOf" srcId="{B9BD3AA9-47EE-4954-A03F-75D7E86F8AC2}" destId="{4E2145BF-C9CE-4B8D-B293-835F32DE8F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35D33-2DD7-4EB0-B839-C6AA2EAE7AD5}" type="doc">
      <dgm:prSet loTypeId="urn:microsoft.com/office/officeart/2009/layout/CircleArrowProcess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2ED3D16-0263-4D65-8DFB-2798EBA6F0ED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Introduction:</a:t>
          </a:r>
        </a:p>
      </dgm:t>
    </dgm:pt>
    <dgm:pt modelId="{844C9B18-4394-48D3-8FCB-8147BB7B2609}" type="parTrans" cxnId="{469EB499-8FAA-4DE5-816E-4BE69C6C721A}">
      <dgm:prSet/>
      <dgm:spPr/>
      <dgm:t>
        <a:bodyPr/>
        <a:lstStyle/>
        <a:p>
          <a:endParaRPr lang="en-US"/>
        </a:p>
      </dgm:t>
    </dgm:pt>
    <dgm:pt modelId="{6F4EFD73-D83E-4994-8743-A4B58DDB621C}" type="sibTrans" cxnId="{469EB499-8FAA-4DE5-816E-4BE69C6C721A}">
      <dgm:prSet/>
      <dgm:spPr/>
      <dgm:t>
        <a:bodyPr/>
        <a:lstStyle/>
        <a:p>
          <a:endParaRPr lang="en-US"/>
        </a:p>
      </dgm:t>
    </dgm:pt>
    <dgm:pt modelId="{5CF5F5A3-759F-4FE7-A932-A0CD3246229D}">
      <dgm:prSet custT="1"/>
      <dgm:spPr/>
      <dgm:t>
        <a:bodyPr/>
        <a:lstStyle/>
        <a:p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 </a:t>
          </a:r>
          <a:r>
            <a:rPr lang="en-I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aims to provide actionable insights regarding investment, ROI, and financial risk to farmers through a data-driven approach</a:t>
          </a:r>
          <a:r>
            <a:rPr lang="en-IN" sz="1400" dirty="0"/>
            <a:t>.</a:t>
          </a:r>
          <a:endParaRPr lang="en-US" sz="1400" dirty="0"/>
        </a:p>
      </dgm:t>
    </dgm:pt>
    <dgm:pt modelId="{A7290D21-4A9E-4341-BCFC-5B9E612AEBF3}" type="parTrans" cxnId="{821E445B-DCE7-4AA5-B543-18EC3AE92B1F}">
      <dgm:prSet/>
      <dgm:spPr/>
      <dgm:t>
        <a:bodyPr/>
        <a:lstStyle/>
        <a:p>
          <a:endParaRPr lang="en-US"/>
        </a:p>
      </dgm:t>
    </dgm:pt>
    <dgm:pt modelId="{6DE93AB0-66D7-452F-A37B-0B5BA400FEC4}" type="sibTrans" cxnId="{821E445B-DCE7-4AA5-B543-18EC3AE92B1F}">
      <dgm:prSet/>
      <dgm:spPr/>
      <dgm:t>
        <a:bodyPr/>
        <a:lstStyle/>
        <a:p>
          <a:endParaRPr lang="en-US"/>
        </a:p>
      </dgm:t>
    </dgm:pt>
    <dgm:pt modelId="{864D8658-C4EB-430B-B326-D14E84BC4876}">
      <dgm:prSet custT="1"/>
      <dgm:spPr/>
      <dgm:t>
        <a:bodyPr/>
        <a:lstStyle/>
        <a:p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Target Audience</a:t>
          </a:r>
          <a:endParaRPr lang="en-US" sz="180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6FFEED-6FD9-4297-8595-F6121063187C}" type="parTrans" cxnId="{3A3B9D8A-77EA-4742-AD83-F9AC654E331F}">
      <dgm:prSet/>
      <dgm:spPr/>
      <dgm:t>
        <a:bodyPr/>
        <a:lstStyle/>
        <a:p>
          <a:endParaRPr lang="en-US"/>
        </a:p>
      </dgm:t>
    </dgm:pt>
    <dgm:pt modelId="{E460543A-D11B-44B8-9A77-A027CACE190E}" type="sibTrans" cxnId="{3A3B9D8A-77EA-4742-AD83-F9AC654E331F}">
      <dgm:prSet/>
      <dgm:spPr/>
      <dgm:t>
        <a:bodyPr/>
        <a:lstStyle/>
        <a:p>
          <a:endParaRPr lang="en-US"/>
        </a:p>
      </dgm:t>
    </dgm:pt>
    <dgm:pt modelId="{E5D2B91B-7472-47D3-B349-0F47885F3D85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I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New Farmers: Individuals starting their agricultural journey without prior cultivation experience.</a:t>
          </a:r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7C1423-0FDB-4133-B40B-25C4BCDBDBEC}" type="parTrans" cxnId="{584CDD8C-1FE4-4292-A997-D616F7308E2C}">
      <dgm:prSet/>
      <dgm:spPr/>
      <dgm:t>
        <a:bodyPr/>
        <a:lstStyle/>
        <a:p>
          <a:endParaRPr lang="en-US"/>
        </a:p>
      </dgm:t>
    </dgm:pt>
    <dgm:pt modelId="{777361CA-6D7A-4EC0-BF94-2E0BC357070A}" type="sibTrans" cxnId="{584CDD8C-1FE4-4292-A997-D616F7308E2C}">
      <dgm:prSet/>
      <dgm:spPr/>
      <dgm:t>
        <a:bodyPr/>
        <a:lstStyle/>
        <a:p>
          <a:endParaRPr lang="en-US"/>
        </a:p>
      </dgm:t>
    </dgm:pt>
    <dgm:pt modelId="{29821F81-8B1F-4F09-A462-239815905D6B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Experienced Farmers: Those with historical data from previous harvests, seeking to optimize their investment strategies.</a:t>
          </a:r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BC54D4-BE13-4443-9218-8FED9003B5BA}" type="parTrans" cxnId="{7DB0B272-3F1C-4117-A71F-1E55F2040BC8}">
      <dgm:prSet/>
      <dgm:spPr/>
      <dgm:t>
        <a:bodyPr/>
        <a:lstStyle/>
        <a:p>
          <a:endParaRPr lang="en-US"/>
        </a:p>
      </dgm:t>
    </dgm:pt>
    <dgm:pt modelId="{2C0D23AA-2949-4D10-837C-A85140C53AB8}" type="sibTrans" cxnId="{7DB0B272-3F1C-4117-A71F-1E55F2040BC8}">
      <dgm:prSet/>
      <dgm:spPr/>
      <dgm:t>
        <a:bodyPr/>
        <a:lstStyle/>
        <a:p>
          <a:endParaRPr lang="en-US"/>
        </a:p>
      </dgm:t>
    </dgm:pt>
    <dgm:pt modelId="{CEE9134C-05E5-4B76-BA0D-885CC55527E2}" type="pres">
      <dgm:prSet presAssocID="{45B35D33-2DD7-4EB0-B839-C6AA2EAE7AD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6CA917-4462-4DA7-8D38-FE01227CEF7A}" type="pres">
      <dgm:prSet presAssocID="{92ED3D16-0263-4D65-8DFB-2798EBA6F0ED}" presName="Accent1" presStyleCnt="0"/>
      <dgm:spPr/>
    </dgm:pt>
    <dgm:pt modelId="{D6E59812-7790-422B-AF76-E628D985A894}" type="pres">
      <dgm:prSet presAssocID="{92ED3D16-0263-4D65-8DFB-2798EBA6F0ED}" presName="Accent" presStyleLbl="node1" presStyleIdx="0" presStyleCnt="2"/>
      <dgm:spPr/>
    </dgm:pt>
    <dgm:pt modelId="{B3099FC3-6179-4D3E-8774-471A9ED42FCA}" type="pres">
      <dgm:prSet presAssocID="{92ED3D16-0263-4D65-8DFB-2798EBA6F0E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EEA2219-8D8B-434F-84CB-20DBC52B989F}" type="pres">
      <dgm:prSet presAssocID="{5CF5F5A3-759F-4FE7-A932-A0CD3246229D}" presName="Accent2" presStyleCnt="0"/>
      <dgm:spPr/>
    </dgm:pt>
    <dgm:pt modelId="{BD6B6D53-2981-4118-B99E-8A15B103A5C7}" type="pres">
      <dgm:prSet presAssocID="{5CF5F5A3-759F-4FE7-A932-A0CD3246229D}" presName="Accent" presStyleLbl="node1" presStyleIdx="1" presStyleCnt="2"/>
      <dgm:spPr/>
    </dgm:pt>
    <dgm:pt modelId="{73AAA937-A833-4B40-B643-560BAD9ABC67}" type="pres">
      <dgm:prSet presAssocID="{5CF5F5A3-759F-4FE7-A932-A0CD3246229D}" presName="Child2" presStyleLbl="revTx" presStyleIdx="1" presStyleCnt="3" custScaleX="146943" custScaleY="197080" custLinFactNeighborX="31343" custLinFactNeighborY="7416">
        <dgm:presLayoutVars>
          <dgm:chMax val="0"/>
          <dgm:chPref val="0"/>
          <dgm:bulletEnabled val="1"/>
        </dgm:presLayoutVars>
      </dgm:prSet>
      <dgm:spPr/>
    </dgm:pt>
    <dgm:pt modelId="{EAC4C85F-AC5A-4D83-BA3F-7DA39C0ED525}" type="pres">
      <dgm:prSet presAssocID="{5CF5F5A3-759F-4FE7-A932-A0CD3246229D}" presName="Parent2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CF0EB09-7895-4081-9119-73C4018BFCEB}" type="presOf" srcId="{45B35D33-2DD7-4EB0-B839-C6AA2EAE7AD5}" destId="{CEE9134C-05E5-4B76-BA0D-885CC55527E2}" srcOrd="0" destOrd="0" presId="urn:microsoft.com/office/officeart/2009/layout/CircleArrowProcess"/>
    <dgm:cxn modelId="{F6021B0C-6D9C-4DED-8788-1243FE4BFAAE}" type="presOf" srcId="{92ED3D16-0263-4D65-8DFB-2798EBA6F0ED}" destId="{B3099FC3-6179-4D3E-8774-471A9ED42FCA}" srcOrd="0" destOrd="0" presId="urn:microsoft.com/office/officeart/2009/layout/CircleArrowProcess"/>
    <dgm:cxn modelId="{821E445B-DCE7-4AA5-B543-18EC3AE92B1F}" srcId="{45B35D33-2DD7-4EB0-B839-C6AA2EAE7AD5}" destId="{5CF5F5A3-759F-4FE7-A932-A0CD3246229D}" srcOrd="1" destOrd="0" parTransId="{A7290D21-4A9E-4341-BCFC-5B9E612AEBF3}" sibTransId="{6DE93AB0-66D7-452F-A37B-0B5BA400FEC4}"/>
    <dgm:cxn modelId="{1AB32F68-7154-4426-8EBC-E54945B03C93}" type="presOf" srcId="{864D8658-C4EB-430B-B326-D14E84BC4876}" destId="{73AAA937-A833-4B40-B643-560BAD9ABC67}" srcOrd="0" destOrd="0" presId="urn:microsoft.com/office/officeart/2009/layout/CircleArrowProcess"/>
    <dgm:cxn modelId="{7DB0B272-3F1C-4117-A71F-1E55F2040BC8}" srcId="{5CF5F5A3-759F-4FE7-A932-A0CD3246229D}" destId="{29821F81-8B1F-4F09-A462-239815905D6B}" srcOrd="2" destOrd="0" parTransId="{57BC54D4-BE13-4443-9218-8FED9003B5BA}" sibTransId="{2C0D23AA-2949-4D10-837C-A85140C53AB8}"/>
    <dgm:cxn modelId="{3A3B9D8A-77EA-4742-AD83-F9AC654E331F}" srcId="{5CF5F5A3-759F-4FE7-A932-A0CD3246229D}" destId="{864D8658-C4EB-430B-B326-D14E84BC4876}" srcOrd="0" destOrd="0" parTransId="{3F6FFEED-6FD9-4297-8595-F6121063187C}" sibTransId="{E460543A-D11B-44B8-9A77-A027CACE190E}"/>
    <dgm:cxn modelId="{584CDD8C-1FE4-4292-A997-D616F7308E2C}" srcId="{5CF5F5A3-759F-4FE7-A932-A0CD3246229D}" destId="{E5D2B91B-7472-47D3-B349-0F47885F3D85}" srcOrd="1" destOrd="0" parTransId="{2A7C1423-0FDB-4133-B40B-25C4BCDBDBEC}" sibTransId="{777361CA-6D7A-4EC0-BF94-2E0BC357070A}"/>
    <dgm:cxn modelId="{469EB499-8FAA-4DE5-816E-4BE69C6C721A}" srcId="{45B35D33-2DD7-4EB0-B839-C6AA2EAE7AD5}" destId="{92ED3D16-0263-4D65-8DFB-2798EBA6F0ED}" srcOrd="0" destOrd="0" parTransId="{844C9B18-4394-48D3-8FCB-8147BB7B2609}" sibTransId="{6F4EFD73-D83E-4994-8743-A4B58DDB621C}"/>
    <dgm:cxn modelId="{BDAC53AE-FEC9-40DD-97EE-0B035DA134EE}" type="presOf" srcId="{E5D2B91B-7472-47D3-B349-0F47885F3D85}" destId="{73AAA937-A833-4B40-B643-560BAD9ABC67}" srcOrd="0" destOrd="1" presId="urn:microsoft.com/office/officeart/2009/layout/CircleArrowProcess"/>
    <dgm:cxn modelId="{FC04C0CE-633D-474F-8452-00B5E7239B8C}" type="presOf" srcId="{29821F81-8B1F-4F09-A462-239815905D6B}" destId="{73AAA937-A833-4B40-B643-560BAD9ABC67}" srcOrd="0" destOrd="2" presId="urn:microsoft.com/office/officeart/2009/layout/CircleArrowProcess"/>
    <dgm:cxn modelId="{59A6C8FF-E495-41B0-96D6-658B647B7D0C}" type="presOf" srcId="{5CF5F5A3-759F-4FE7-A932-A0CD3246229D}" destId="{EAC4C85F-AC5A-4D83-BA3F-7DA39C0ED525}" srcOrd="0" destOrd="0" presId="urn:microsoft.com/office/officeart/2009/layout/CircleArrowProcess"/>
    <dgm:cxn modelId="{339F2577-E79D-4EF2-BC4E-4445BE07F48D}" type="presParOf" srcId="{CEE9134C-05E5-4B76-BA0D-885CC55527E2}" destId="{326CA917-4462-4DA7-8D38-FE01227CEF7A}" srcOrd="0" destOrd="0" presId="urn:microsoft.com/office/officeart/2009/layout/CircleArrowProcess"/>
    <dgm:cxn modelId="{2EA1BE13-6850-4A50-9252-AF3A48216DA2}" type="presParOf" srcId="{326CA917-4462-4DA7-8D38-FE01227CEF7A}" destId="{D6E59812-7790-422B-AF76-E628D985A894}" srcOrd="0" destOrd="0" presId="urn:microsoft.com/office/officeart/2009/layout/CircleArrowProcess"/>
    <dgm:cxn modelId="{366AF787-AFAA-4EC0-9721-A9259F56C2D0}" type="presParOf" srcId="{CEE9134C-05E5-4B76-BA0D-885CC55527E2}" destId="{B3099FC3-6179-4D3E-8774-471A9ED42FCA}" srcOrd="1" destOrd="0" presId="urn:microsoft.com/office/officeart/2009/layout/CircleArrowProcess"/>
    <dgm:cxn modelId="{58B8FD23-B7F0-4062-939F-57596C4CB3C6}" type="presParOf" srcId="{CEE9134C-05E5-4B76-BA0D-885CC55527E2}" destId="{1EEA2219-8D8B-434F-84CB-20DBC52B989F}" srcOrd="2" destOrd="0" presId="urn:microsoft.com/office/officeart/2009/layout/CircleArrowProcess"/>
    <dgm:cxn modelId="{7097FDB8-1E72-430A-BFD3-C2DD3541A14C}" type="presParOf" srcId="{1EEA2219-8D8B-434F-84CB-20DBC52B989F}" destId="{BD6B6D53-2981-4118-B99E-8A15B103A5C7}" srcOrd="0" destOrd="0" presId="urn:microsoft.com/office/officeart/2009/layout/CircleArrowProcess"/>
    <dgm:cxn modelId="{0DAC5922-0F4A-4D03-9624-2E0B9F82DB1B}" type="presParOf" srcId="{CEE9134C-05E5-4B76-BA0D-885CC55527E2}" destId="{73AAA937-A833-4B40-B643-560BAD9ABC67}" srcOrd="3" destOrd="0" presId="urn:microsoft.com/office/officeart/2009/layout/CircleArrowProcess"/>
    <dgm:cxn modelId="{3DEE2733-E195-4646-A5F8-9DA3D4E5F9AA}" type="presParOf" srcId="{CEE9134C-05E5-4B76-BA0D-885CC55527E2}" destId="{EAC4C85F-AC5A-4D83-BA3F-7DA39C0ED525}" srcOrd="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01363-96D2-4086-B72E-B9097A7578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7100BD-BA75-489D-AEF2-30B89FD2BA8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Ingestion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7AA0CC-62F3-4A37-9A86-936ACA08CDC7}" type="parTrans" cxnId="{2EDA12C3-A0FB-4851-9E0D-71AEB139F528}">
      <dgm:prSet/>
      <dgm:spPr/>
      <dgm:t>
        <a:bodyPr/>
        <a:lstStyle/>
        <a:p>
          <a:endParaRPr lang="en-US"/>
        </a:p>
      </dgm:t>
    </dgm:pt>
    <dgm:pt modelId="{04DD7C6B-EE9E-4FCB-87C0-1F57407443F2}" type="sibTrans" cxnId="{2EDA12C3-A0FB-4851-9E0D-71AEB139F528}">
      <dgm:prSet/>
      <dgm:spPr/>
      <dgm:t>
        <a:bodyPr/>
        <a:lstStyle/>
        <a:p>
          <a:endParaRPr lang="en-US"/>
        </a:p>
      </dgm:t>
    </dgm:pt>
    <dgm:pt modelId="{C1FBB5EE-1914-4CD1-AB43-E29AB82A317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BC762-0956-4BDC-8AD9-34DC8E277209}" type="parTrans" cxnId="{D0CC5C1A-F10F-415E-BE3D-9C5B43EC857D}">
      <dgm:prSet/>
      <dgm:spPr/>
      <dgm:t>
        <a:bodyPr/>
        <a:lstStyle/>
        <a:p>
          <a:endParaRPr lang="en-US"/>
        </a:p>
      </dgm:t>
    </dgm:pt>
    <dgm:pt modelId="{7698BF5F-8AB3-4F5B-A878-A5B268A87E29}" type="sibTrans" cxnId="{D0CC5C1A-F10F-415E-BE3D-9C5B43EC857D}">
      <dgm:prSet/>
      <dgm:spPr/>
      <dgm:t>
        <a:bodyPr/>
        <a:lstStyle/>
        <a:p>
          <a:endParaRPr lang="en-US"/>
        </a:p>
      </dgm:t>
    </dgm:pt>
    <dgm:pt modelId="{77C16700-2ADC-405F-B1C2-F8D83A0D76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Transformation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3B61A3-6E0B-4213-976A-0F6FBEC1E851}" type="parTrans" cxnId="{35BB90B1-6ED3-4B52-9E3D-AFDFF964BF07}">
      <dgm:prSet/>
      <dgm:spPr/>
      <dgm:t>
        <a:bodyPr/>
        <a:lstStyle/>
        <a:p>
          <a:endParaRPr lang="en-US"/>
        </a:p>
      </dgm:t>
    </dgm:pt>
    <dgm:pt modelId="{48340132-8E87-4A61-9226-633F30214568}" type="sibTrans" cxnId="{35BB90B1-6ED3-4B52-9E3D-AFDFF964BF07}">
      <dgm:prSet/>
      <dgm:spPr/>
      <dgm:t>
        <a:bodyPr/>
        <a:lstStyle/>
        <a:p>
          <a:endParaRPr lang="en-US"/>
        </a:p>
      </dgm:t>
    </dgm:pt>
    <dgm:pt modelId="{0666C0DF-4F26-4A1D-AAB1-A72121F5D2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Modelling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63D2B3-0E19-4572-AB48-38ED7D91940B}" type="parTrans" cxnId="{338A3D8F-E6B3-437D-B96A-2DB32FB4AC92}">
      <dgm:prSet/>
      <dgm:spPr/>
      <dgm:t>
        <a:bodyPr/>
        <a:lstStyle/>
        <a:p>
          <a:endParaRPr lang="en-US"/>
        </a:p>
      </dgm:t>
    </dgm:pt>
    <dgm:pt modelId="{A5AE361F-8920-4D14-9A8A-EE1080E791ED}" type="sibTrans" cxnId="{338A3D8F-E6B3-437D-B96A-2DB32FB4AC92}">
      <dgm:prSet/>
      <dgm:spPr/>
      <dgm:t>
        <a:bodyPr/>
        <a:lstStyle/>
        <a:p>
          <a:endParaRPr lang="en-US"/>
        </a:p>
      </dgm:t>
    </dgm:pt>
    <dgm:pt modelId="{1D8B63D5-B35B-428F-A391-F9473AC1076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Insights And Recommendations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24DDAE-9314-493B-A254-529941427053}" type="parTrans" cxnId="{B155ADD1-DACC-4FF9-8C9B-FFA2E8EE9295}">
      <dgm:prSet/>
      <dgm:spPr/>
      <dgm:t>
        <a:bodyPr/>
        <a:lstStyle/>
        <a:p>
          <a:endParaRPr lang="en-US"/>
        </a:p>
      </dgm:t>
    </dgm:pt>
    <dgm:pt modelId="{F85E8544-1D99-4B24-95BC-563805725E0E}" type="sibTrans" cxnId="{B155ADD1-DACC-4FF9-8C9B-FFA2E8EE9295}">
      <dgm:prSet/>
      <dgm:spPr/>
      <dgm:t>
        <a:bodyPr/>
        <a:lstStyle/>
        <a:p>
          <a:endParaRPr lang="en-US"/>
        </a:p>
      </dgm:t>
    </dgm:pt>
    <dgm:pt modelId="{1B3099A4-05BF-4222-850B-FD67FD4E997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Output Visualization</a:t>
          </a:r>
          <a:endParaRPr lang="en-US" sz="1200" dirty="0"/>
        </a:p>
      </dgm:t>
    </dgm:pt>
    <dgm:pt modelId="{BAE06467-663F-4E8E-B03A-AC75C0A4A277}" type="parTrans" cxnId="{DCCCEB9A-19E8-41E2-B95E-C3AE7D575B11}">
      <dgm:prSet/>
      <dgm:spPr/>
      <dgm:t>
        <a:bodyPr/>
        <a:lstStyle/>
        <a:p>
          <a:endParaRPr lang="en-US"/>
        </a:p>
      </dgm:t>
    </dgm:pt>
    <dgm:pt modelId="{17115F71-4732-4133-AF9D-30E41A1A3D46}" type="sibTrans" cxnId="{DCCCEB9A-19E8-41E2-B95E-C3AE7D575B11}">
      <dgm:prSet/>
      <dgm:spPr/>
      <dgm:t>
        <a:bodyPr/>
        <a:lstStyle/>
        <a:p>
          <a:endParaRPr lang="en-US"/>
        </a:p>
      </dgm:t>
    </dgm:pt>
    <dgm:pt modelId="{59C589B8-13DA-4D9C-A43D-11EB0C4DB9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Feedback Loop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E96C93-0BC2-4D6A-8F3A-95B164F5619F}" type="parTrans" cxnId="{E0E3CD50-A0E3-4108-8647-ABBE681A3E32}">
      <dgm:prSet/>
      <dgm:spPr/>
      <dgm:t>
        <a:bodyPr/>
        <a:lstStyle/>
        <a:p>
          <a:endParaRPr lang="en-US"/>
        </a:p>
      </dgm:t>
    </dgm:pt>
    <dgm:pt modelId="{71784D57-6BB8-41C9-ACF3-54626A4FA4E1}" type="sibTrans" cxnId="{E0E3CD50-A0E3-4108-8647-ABBE681A3E32}">
      <dgm:prSet/>
      <dgm:spPr/>
      <dgm:t>
        <a:bodyPr/>
        <a:lstStyle/>
        <a:p>
          <a:endParaRPr lang="en-US"/>
        </a:p>
      </dgm:t>
    </dgm:pt>
    <dgm:pt modelId="{5C3A7B2C-8528-4304-824F-D54EFB0A5664}" type="pres">
      <dgm:prSet presAssocID="{ECE01363-96D2-4086-B72E-B9097A75782E}" presName="root" presStyleCnt="0">
        <dgm:presLayoutVars>
          <dgm:dir/>
          <dgm:resizeHandles val="exact"/>
        </dgm:presLayoutVars>
      </dgm:prSet>
      <dgm:spPr/>
    </dgm:pt>
    <dgm:pt modelId="{A8114976-1637-419E-B539-DED6B9083641}" type="pres">
      <dgm:prSet presAssocID="{3E7100BD-BA75-489D-AEF2-30B89FD2BA8C}" presName="compNode" presStyleCnt="0"/>
      <dgm:spPr/>
    </dgm:pt>
    <dgm:pt modelId="{54951718-6B5E-4EBE-A224-A7D6438799D9}" type="pres">
      <dgm:prSet presAssocID="{3E7100BD-BA75-489D-AEF2-30B89FD2BA8C}" presName="iconBgRect" presStyleLbl="bgShp" presStyleIdx="0" presStyleCnt="7"/>
      <dgm:spPr/>
    </dgm:pt>
    <dgm:pt modelId="{A2C472DD-AD0F-4B1C-8129-8F15F55FD495}" type="pres">
      <dgm:prSet presAssocID="{3E7100BD-BA75-489D-AEF2-30B89FD2BA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4BD54C-4E39-4668-B894-1161AC06B675}" type="pres">
      <dgm:prSet presAssocID="{3E7100BD-BA75-489D-AEF2-30B89FD2BA8C}" presName="spaceRect" presStyleCnt="0"/>
      <dgm:spPr/>
    </dgm:pt>
    <dgm:pt modelId="{5F5444E0-41C6-4F66-B084-3F916D2AFD33}" type="pres">
      <dgm:prSet presAssocID="{3E7100BD-BA75-489D-AEF2-30B89FD2BA8C}" presName="textRect" presStyleLbl="revTx" presStyleIdx="0" presStyleCnt="7">
        <dgm:presLayoutVars>
          <dgm:chMax val="1"/>
          <dgm:chPref val="1"/>
        </dgm:presLayoutVars>
      </dgm:prSet>
      <dgm:spPr/>
    </dgm:pt>
    <dgm:pt modelId="{8B82DBED-7A2E-4FB8-BDE5-13635E7A66AB}" type="pres">
      <dgm:prSet presAssocID="{04DD7C6B-EE9E-4FCB-87C0-1F57407443F2}" presName="sibTrans" presStyleCnt="0"/>
      <dgm:spPr/>
    </dgm:pt>
    <dgm:pt modelId="{2EECAFF7-C350-4FDD-A472-ABDBA8422706}" type="pres">
      <dgm:prSet presAssocID="{C1FBB5EE-1914-4CD1-AB43-E29AB82A317A}" presName="compNode" presStyleCnt="0"/>
      <dgm:spPr/>
    </dgm:pt>
    <dgm:pt modelId="{85490E98-664F-42FE-BF90-7C20094FA1C2}" type="pres">
      <dgm:prSet presAssocID="{C1FBB5EE-1914-4CD1-AB43-E29AB82A317A}" presName="iconBgRect" presStyleLbl="bgShp" presStyleIdx="1" presStyleCnt="7"/>
      <dgm:spPr/>
    </dgm:pt>
    <dgm:pt modelId="{3D8C658E-2156-4022-8279-86255DB3ECBA}" type="pres">
      <dgm:prSet presAssocID="{C1FBB5EE-1914-4CD1-AB43-E29AB82A317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651B033-282C-4CE6-AED8-657C0BCFB4A1}" type="pres">
      <dgm:prSet presAssocID="{C1FBB5EE-1914-4CD1-AB43-E29AB82A317A}" presName="spaceRect" presStyleCnt="0"/>
      <dgm:spPr/>
    </dgm:pt>
    <dgm:pt modelId="{F3791334-D2AD-40AA-9584-D94723696EE5}" type="pres">
      <dgm:prSet presAssocID="{C1FBB5EE-1914-4CD1-AB43-E29AB82A317A}" presName="textRect" presStyleLbl="revTx" presStyleIdx="1" presStyleCnt="7">
        <dgm:presLayoutVars>
          <dgm:chMax val="1"/>
          <dgm:chPref val="1"/>
        </dgm:presLayoutVars>
      </dgm:prSet>
      <dgm:spPr/>
    </dgm:pt>
    <dgm:pt modelId="{1E974718-D884-4421-AF4A-0838249AC78A}" type="pres">
      <dgm:prSet presAssocID="{7698BF5F-8AB3-4F5B-A878-A5B268A87E29}" presName="sibTrans" presStyleCnt="0"/>
      <dgm:spPr/>
    </dgm:pt>
    <dgm:pt modelId="{44B5AD3F-2EA5-442F-BC1E-F7C0985E87FE}" type="pres">
      <dgm:prSet presAssocID="{77C16700-2ADC-405F-B1C2-F8D83A0D7634}" presName="compNode" presStyleCnt="0"/>
      <dgm:spPr/>
    </dgm:pt>
    <dgm:pt modelId="{14D96FFA-E31A-44D6-95E8-2208B3E5FFE7}" type="pres">
      <dgm:prSet presAssocID="{77C16700-2ADC-405F-B1C2-F8D83A0D7634}" presName="iconBgRect" presStyleLbl="bgShp" presStyleIdx="2" presStyleCnt="7"/>
      <dgm:spPr/>
    </dgm:pt>
    <dgm:pt modelId="{81F8D9BD-9FC2-4045-962B-92C7AFAB1A03}" type="pres">
      <dgm:prSet presAssocID="{77C16700-2ADC-405F-B1C2-F8D83A0D763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82240C-317A-4568-B392-06700675C884}" type="pres">
      <dgm:prSet presAssocID="{77C16700-2ADC-405F-B1C2-F8D83A0D7634}" presName="spaceRect" presStyleCnt="0"/>
      <dgm:spPr/>
    </dgm:pt>
    <dgm:pt modelId="{B1E257C6-E089-47B8-AE08-D26449ED0A17}" type="pres">
      <dgm:prSet presAssocID="{77C16700-2ADC-405F-B1C2-F8D83A0D7634}" presName="textRect" presStyleLbl="revTx" presStyleIdx="2" presStyleCnt="7" custScaleX="134610">
        <dgm:presLayoutVars>
          <dgm:chMax val="1"/>
          <dgm:chPref val="1"/>
        </dgm:presLayoutVars>
      </dgm:prSet>
      <dgm:spPr/>
    </dgm:pt>
    <dgm:pt modelId="{09899205-19B1-449F-BC66-52C7AA7C746B}" type="pres">
      <dgm:prSet presAssocID="{48340132-8E87-4A61-9226-633F30214568}" presName="sibTrans" presStyleCnt="0"/>
      <dgm:spPr/>
    </dgm:pt>
    <dgm:pt modelId="{0CC0E3C2-6151-4D2B-8B8F-B864F58955F7}" type="pres">
      <dgm:prSet presAssocID="{0666C0DF-4F26-4A1D-AAB1-A72121F5D25A}" presName="compNode" presStyleCnt="0"/>
      <dgm:spPr/>
    </dgm:pt>
    <dgm:pt modelId="{B7E70674-5D54-49BE-B409-E7C13CA06091}" type="pres">
      <dgm:prSet presAssocID="{0666C0DF-4F26-4A1D-AAB1-A72121F5D25A}" presName="iconBgRect" presStyleLbl="bgShp" presStyleIdx="3" presStyleCnt="7"/>
      <dgm:spPr/>
    </dgm:pt>
    <dgm:pt modelId="{54B6C37D-AFE7-4F09-8704-016563F5F4EE}" type="pres">
      <dgm:prSet presAssocID="{0666C0DF-4F26-4A1D-AAB1-A72121F5D25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102B47-554A-48CB-B474-6509575A651F}" type="pres">
      <dgm:prSet presAssocID="{0666C0DF-4F26-4A1D-AAB1-A72121F5D25A}" presName="spaceRect" presStyleCnt="0"/>
      <dgm:spPr/>
    </dgm:pt>
    <dgm:pt modelId="{F0153332-96B8-48CC-AD36-AA81741CCDCF}" type="pres">
      <dgm:prSet presAssocID="{0666C0DF-4F26-4A1D-AAB1-A72121F5D25A}" presName="textRect" presStyleLbl="revTx" presStyleIdx="3" presStyleCnt="7">
        <dgm:presLayoutVars>
          <dgm:chMax val="1"/>
          <dgm:chPref val="1"/>
        </dgm:presLayoutVars>
      </dgm:prSet>
      <dgm:spPr/>
    </dgm:pt>
    <dgm:pt modelId="{90EBC4BB-81DE-4985-9C69-F59E1C37B060}" type="pres">
      <dgm:prSet presAssocID="{A5AE361F-8920-4D14-9A8A-EE1080E791ED}" presName="sibTrans" presStyleCnt="0"/>
      <dgm:spPr/>
    </dgm:pt>
    <dgm:pt modelId="{8944EF35-1A33-4F41-8067-6B862F36AD23}" type="pres">
      <dgm:prSet presAssocID="{1D8B63D5-B35B-428F-A391-F9473AC10764}" presName="compNode" presStyleCnt="0"/>
      <dgm:spPr/>
    </dgm:pt>
    <dgm:pt modelId="{6DB69CA5-0D5A-4F75-B77E-F67E44F551E0}" type="pres">
      <dgm:prSet presAssocID="{1D8B63D5-B35B-428F-A391-F9473AC10764}" presName="iconBgRect" presStyleLbl="bgShp" presStyleIdx="4" presStyleCnt="7"/>
      <dgm:spPr/>
    </dgm:pt>
    <dgm:pt modelId="{8EBD5275-6B0F-42C6-B6E5-F216D5D33244}" type="pres">
      <dgm:prSet presAssocID="{1D8B63D5-B35B-428F-A391-F9473AC10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6B6FD21-FA8E-499E-BDB6-5949AB719DA1}" type="pres">
      <dgm:prSet presAssocID="{1D8B63D5-B35B-428F-A391-F9473AC10764}" presName="spaceRect" presStyleCnt="0"/>
      <dgm:spPr/>
    </dgm:pt>
    <dgm:pt modelId="{6F34549B-54AC-4F2E-B67A-0936CBED37E9}" type="pres">
      <dgm:prSet presAssocID="{1D8B63D5-B35B-428F-A391-F9473AC10764}" presName="textRect" presStyleLbl="revTx" presStyleIdx="4" presStyleCnt="7" custScaleX="166331" custScaleY="94413">
        <dgm:presLayoutVars>
          <dgm:chMax val="1"/>
          <dgm:chPref val="1"/>
        </dgm:presLayoutVars>
      </dgm:prSet>
      <dgm:spPr/>
    </dgm:pt>
    <dgm:pt modelId="{CCC665E6-01E4-44C5-9D49-29E4EF4CA4D6}" type="pres">
      <dgm:prSet presAssocID="{F85E8544-1D99-4B24-95BC-563805725E0E}" presName="sibTrans" presStyleCnt="0"/>
      <dgm:spPr/>
    </dgm:pt>
    <dgm:pt modelId="{156CE504-FAA4-44D6-B502-69E430ADA0BB}" type="pres">
      <dgm:prSet presAssocID="{1B3099A4-05BF-4222-850B-FD67FD4E997D}" presName="compNode" presStyleCnt="0"/>
      <dgm:spPr/>
    </dgm:pt>
    <dgm:pt modelId="{CE0F87EB-EEDE-4DD4-AD9B-B0BE493F6B04}" type="pres">
      <dgm:prSet presAssocID="{1B3099A4-05BF-4222-850B-FD67FD4E997D}" presName="iconBgRect" presStyleLbl="bgShp" presStyleIdx="5" presStyleCnt="7" custLinFactNeighborX="102" custLinFactNeighborY="17445"/>
      <dgm:spPr/>
    </dgm:pt>
    <dgm:pt modelId="{D97F239A-219E-408C-96D7-BE5E1D8015FB}" type="pres">
      <dgm:prSet presAssocID="{1B3099A4-05BF-4222-850B-FD67FD4E99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7E95F3B-9C8A-48A5-AFAC-719C06EE2D48}" type="pres">
      <dgm:prSet presAssocID="{1B3099A4-05BF-4222-850B-FD67FD4E997D}" presName="spaceRect" presStyleCnt="0"/>
      <dgm:spPr/>
    </dgm:pt>
    <dgm:pt modelId="{ED6F70DD-C0E7-436D-82DD-F4680B31C189}" type="pres">
      <dgm:prSet presAssocID="{1B3099A4-05BF-4222-850B-FD67FD4E997D}" presName="textRect" presStyleLbl="revTx" presStyleIdx="5" presStyleCnt="7" custScaleX="134627" custScaleY="171391" custLinFactNeighborX="5819" custLinFactNeighborY="41289">
        <dgm:presLayoutVars>
          <dgm:chMax val="1"/>
          <dgm:chPref val="1"/>
        </dgm:presLayoutVars>
      </dgm:prSet>
      <dgm:spPr/>
    </dgm:pt>
    <dgm:pt modelId="{BF26E565-84FF-4FF8-9069-51A5F94DE22B}" type="pres">
      <dgm:prSet presAssocID="{17115F71-4732-4133-AF9D-30E41A1A3D46}" presName="sibTrans" presStyleCnt="0"/>
      <dgm:spPr/>
    </dgm:pt>
    <dgm:pt modelId="{2E6DA4D7-A733-4DB1-8AEF-B180DAE3C9DD}" type="pres">
      <dgm:prSet presAssocID="{59C589B8-13DA-4D9C-A43D-11EB0C4DB91B}" presName="compNode" presStyleCnt="0"/>
      <dgm:spPr/>
    </dgm:pt>
    <dgm:pt modelId="{906AFAA5-6D9C-47BB-A223-ADCF4376C9BF}" type="pres">
      <dgm:prSet presAssocID="{59C589B8-13DA-4D9C-A43D-11EB0C4DB91B}" presName="iconBgRect" presStyleLbl="bgShp" presStyleIdx="6" presStyleCnt="7"/>
      <dgm:spPr/>
    </dgm:pt>
    <dgm:pt modelId="{E4BEAC9A-5F52-4426-A23A-B7F1269522AB}" type="pres">
      <dgm:prSet presAssocID="{59C589B8-13DA-4D9C-A43D-11EB0C4DB9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DD9B40C2-3800-4A34-89A2-9278F71EEC11}" type="pres">
      <dgm:prSet presAssocID="{59C589B8-13DA-4D9C-A43D-11EB0C4DB91B}" presName="spaceRect" presStyleCnt="0"/>
      <dgm:spPr/>
    </dgm:pt>
    <dgm:pt modelId="{7FFE6400-35F0-44AE-A357-D4F66F44C43E}" type="pres">
      <dgm:prSet presAssocID="{59C589B8-13DA-4D9C-A43D-11EB0C4DB91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38A8C15-76CB-4799-8289-E4B62BE0C404}" type="presOf" srcId="{ECE01363-96D2-4086-B72E-B9097A75782E}" destId="{5C3A7B2C-8528-4304-824F-D54EFB0A5664}" srcOrd="0" destOrd="0" presId="urn:microsoft.com/office/officeart/2018/5/layout/IconCircleLabelList"/>
    <dgm:cxn modelId="{D0CC5C1A-F10F-415E-BE3D-9C5B43EC857D}" srcId="{ECE01363-96D2-4086-B72E-B9097A75782E}" destId="{C1FBB5EE-1914-4CD1-AB43-E29AB82A317A}" srcOrd="1" destOrd="0" parTransId="{158BC762-0956-4BDC-8AD9-34DC8E277209}" sibTransId="{7698BF5F-8AB3-4F5B-A878-A5B268A87E29}"/>
    <dgm:cxn modelId="{9E79201E-FDAB-40DE-855A-D5FBFCEBE02B}" type="presOf" srcId="{59C589B8-13DA-4D9C-A43D-11EB0C4DB91B}" destId="{7FFE6400-35F0-44AE-A357-D4F66F44C43E}" srcOrd="0" destOrd="0" presId="urn:microsoft.com/office/officeart/2018/5/layout/IconCircleLabelList"/>
    <dgm:cxn modelId="{AF1F9F3D-43C4-458C-A009-68D37FD634BB}" type="presOf" srcId="{C1FBB5EE-1914-4CD1-AB43-E29AB82A317A}" destId="{F3791334-D2AD-40AA-9584-D94723696EE5}" srcOrd="0" destOrd="0" presId="urn:microsoft.com/office/officeart/2018/5/layout/IconCircleLabelList"/>
    <dgm:cxn modelId="{5FA96B48-F3D1-4F3B-BEEE-635CEC013B43}" type="presOf" srcId="{1D8B63D5-B35B-428F-A391-F9473AC10764}" destId="{6F34549B-54AC-4F2E-B67A-0936CBED37E9}" srcOrd="0" destOrd="0" presId="urn:microsoft.com/office/officeart/2018/5/layout/IconCircleLabelList"/>
    <dgm:cxn modelId="{C1934F6B-EA88-41BD-90B4-F1BA46AC962D}" type="presOf" srcId="{3E7100BD-BA75-489D-AEF2-30B89FD2BA8C}" destId="{5F5444E0-41C6-4F66-B084-3F916D2AFD33}" srcOrd="0" destOrd="0" presId="urn:microsoft.com/office/officeart/2018/5/layout/IconCircleLabelList"/>
    <dgm:cxn modelId="{E0E3CD50-A0E3-4108-8647-ABBE681A3E32}" srcId="{ECE01363-96D2-4086-B72E-B9097A75782E}" destId="{59C589B8-13DA-4D9C-A43D-11EB0C4DB91B}" srcOrd="6" destOrd="0" parTransId="{B8E96C93-0BC2-4D6A-8F3A-95B164F5619F}" sibTransId="{71784D57-6BB8-41C9-ACF3-54626A4FA4E1}"/>
    <dgm:cxn modelId="{338A3D8F-E6B3-437D-B96A-2DB32FB4AC92}" srcId="{ECE01363-96D2-4086-B72E-B9097A75782E}" destId="{0666C0DF-4F26-4A1D-AAB1-A72121F5D25A}" srcOrd="3" destOrd="0" parTransId="{AE63D2B3-0E19-4572-AB48-38ED7D91940B}" sibTransId="{A5AE361F-8920-4D14-9A8A-EE1080E791ED}"/>
    <dgm:cxn modelId="{DCCCEB9A-19E8-41E2-B95E-C3AE7D575B11}" srcId="{ECE01363-96D2-4086-B72E-B9097A75782E}" destId="{1B3099A4-05BF-4222-850B-FD67FD4E997D}" srcOrd="5" destOrd="0" parTransId="{BAE06467-663F-4E8E-B03A-AC75C0A4A277}" sibTransId="{17115F71-4732-4133-AF9D-30E41A1A3D46}"/>
    <dgm:cxn modelId="{26B783B0-4BCA-412E-A870-85AC53A86CF6}" type="presOf" srcId="{1B3099A4-05BF-4222-850B-FD67FD4E997D}" destId="{ED6F70DD-C0E7-436D-82DD-F4680B31C189}" srcOrd="0" destOrd="0" presId="urn:microsoft.com/office/officeart/2018/5/layout/IconCircleLabelList"/>
    <dgm:cxn modelId="{35BB90B1-6ED3-4B52-9E3D-AFDFF964BF07}" srcId="{ECE01363-96D2-4086-B72E-B9097A75782E}" destId="{77C16700-2ADC-405F-B1C2-F8D83A0D7634}" srcOrd="2" destOrd="0" parTransId="{BE3B61A3-6E0B-4213-976A-0F6FBEC1E851}" sibTransId="{48340132-8E87-4A61-9226-633F30214568}"/>
    <dgm:cxn modelId="{6E6A2CB8-8131-4A9B-90B2-4349499CF1CB}" type="presOf" srcId="{0666C0DF-4F26-4A1D-AAB1-A72121F5D25A}" destId="{F0153332-96B8-48CC-AD36-AA81741CCDCF}" srcOrd="0" destOrd="0" presId="urn:microsoft.com/office/officeart/2018/5/layout/IconCircleLabelList"/>
    <dgm:cxn modelId="{2EDA12C3-A0FB-4851-9E0D-71AEB139F528}" srcId="{ECE01363-96D2-4086-B72E-B9097A75782E}" destId="{3E7100BD-BA75-489D-AEF2-30B89FD2BA8C}" srcOrd="0" destOrd="0" parTransId="{637AA0CC-62F3-4A37-9A86-936ACA08CDC7}" sibTransId="{04DD7C6B-EE9E-4FCB-87C0-1F57407443F2}"/>
    <dgm:cxn modelId="{B155ADD1-DACC-4FF9-8C9B-FFA2E8EE9295}" srcId="{ECE01363-96D2-4086-B72E-B9097A75782E}" destId="{1D8B63D5-B35B-428F-A391-F9473AC10764}" srcOrd="4" destOrd="0" parTransId="{5A24DDAE-9314-493B-A254-529941427053}" sibTransId="{F85E8544-1D99-4B24-95BC-563805725E0E}"/>
    <dgm:cxn modelId="{6F681FD7-3FBA-4FCF-9102-88F790CF7F5A}" type="presOf" srcId="{77C16700-2ADC-405F-B1C2-F8D83A0D7634}" destId="{B1E257C6-E089-47B8-AE08-D26449ED0A17}" srcOrd="0" destOrd="0" presId="urn:microsoft.com/office/officeart/2018/5/layout/IconCircleLabelList"/>
    <dgm:cxn modelId="{B10CF3CA-F990-47A1-A149-65DA5A2608B6}" type="presParOf" srcId="{5C3A7B2C-8528-4304-824F-D54EFB0A5664}" destId="{A8114976-1637-419E-B539-DED6B9083641}" srcOrd="0" destOrd="0" presId="urn:microsoft.com/office/officeart/2018/5/layout/IconCircleLabelList"/>
    <dgm:cxn modelId="{E194560E-57B8-430A-BD22-91D3214241D6}" type="presParOf" srcId="{A8114976-1637-419E-B539-DED6B9083641}" destId="{54951718-6B5E-4EBE-A224-A7D6438799D9}" srcOrd="0" destOrd="0" presId="urn:microsoft.com/office/officeart/2018/5/layout/IconCircleLabelList"/>
    <dgm:cxn modelId="{3F694D09-5655-4E97-B384-AB3A38D29AC3}" type="presParOf" srcId="{A8114976-1637-419E-B539-DED6B9083641}" destId="{A2C472DD-AD0F-4B1C-8129-8F15F55FD495}" srcOrd="1" destOrd="0" presId="urn:microsoft.com/office/officeart/2018/5/layout/IconCircleLabelList"/>
    <dgm:cxn modelId="{A014584C-19A5-488E-A5F7-C9520A0DC3B5}" type="presParOf" srcId="{A8114976-1637-419E-B539-DED6B9083641}" destId="{F64BD54C-4E39-4668-B894-1161AC06B675}" srcOrd="2" destOrd="0" presId="urn:microsoft.com/office/officeart/2018/5/layout/IconCircleLabelList"/>
    <dgm:cxn modelId="{1C9EB797-4F30-4BA9-8235-CBEB969020BA}" type="presParOf" srcId="{A8114976-1637-419E-B539-DED6B9083641}" destId="{5F5444E0-41C6-4F66-B084-3F916D2AFD33}" srcOrd="3" destOrd="0" presId="urn:microsoft.com/office/officeart/2018/5/layout/IconCircleLabelList"/>
    <dgm:cxn modelId="{82C88032-7483-4531-9347-2E3491C9AD41}" type="presParOf" srcId="{5C3A7B2C-8528-4304-824F-D54EFB0A5664}" destId="{8B82DBED-7A2E-4FB8-BDE5-13635E7A66AB}" srcOrd="1" destOrd="0" presId="urn:microsoft.com/office/officeart/2018/5/layout/IconCircleLabelList"/>
    <dgm:cxn modelId="{3571AD79-AB31-4E3F-9019-044C803D6527}" type="presParOf" srcId="{5C3A7B2C-8528-4304-824F-D54EFB0A5664}" destId="{2EECAFF7-C350-4FDD-A472-ABDBA8422706}" srcOrd="2" destOrd="0" presId="urn:microsoft.com/office/officeart/2018/5/layout/IconCircleLabelList"/>
    <dgm:cxn modelId="{A74CD6C1-5A86-4A1B-8B50-04DB1E994384}" type="presParOf" srcId="{2EECAFF7-C350-4FDD-A472-ABDBA8422706}" destId="{85490E98-664F-42FE-BF90-7C20094FA1C2}" srcOrd="0" destOrd="0" presId="urn:microsoft.com/office/officeart/2018/5/layout/IconCircleLabelList"/>
    <dgm:cxn modelId="{4196DABE-8070-4C76-AA2A-AF30F7764A99}" type="presParOf" srcId="{2EECAFF7-C350-4FDD-A472-ABDBA8422706}" destId="{3D8C658E-2156-4022-8279-86255DB3ECBA}" srcOrd="1" destOrd="0" presId="urn:microsoft.com/office/officeart/2018/5/layout/IconCircleLabelList"/>
    <dgm:cxn modelId="{7EBE7BF4-3FBA-4C93-AB29-E8778C3B7351}" type="presParOf" srcId="{2EECAFF7-C350-4FDD-A472-ABDBA8422706}" destId="{C651B033-282C-4CE6-AED8-657C0BCFB4A1}" srcOrd="2" destOrd="0" presId="urn:microsoft.com/office/officeart/2018/5/layout/IconCircleLabelList"/>
    <dgm:cxn modelId="{3E91F5EC-5EBE-4DD5-9259-D95B8B9D689B}" type="presParOf" srcId="{2EECAFF7-C350-4FDD-A472-ABDBA8422706}" destId="{F3791334-D2AD-40AA-9584-D94723696EE5}" srcOrd="3" destOrd="0" presId="urn:microsoft.com/office/officeart/2018/5/layout/IconCircleLabelList"/>
    <dgm:cxn modelId="{3B503313-888E-4DFE-8ACB-3AACDA6B1B96}" type="presParOf" srcId="{5C3A7B2C-8528-4304-824F-D54EFB0A5664}" destId="{1E974718-D884-4421-AF4A-0838249AC78A}" srcOrd="3" destOrd="0" presId="urn:microsoft.com/office/officeart/2018/5/layout/IconCircleLabelList"/>
    <dgm:cxn modelId="{E0DBF7DE-AEA1-4212-97AD-D9D5C211AC0C}" type="presParOf" srcId="{5C3A7B2C-8528-4304-824F-D54EFB0A5664}" destId="{44B5AD3F-2EA5-442F-BC1E-F7C0985E87FE}" srcOrd="4" destOrd="0" presId="urn:microsoft.com/office/officeart/2018/5/layout/IconCircleLabelList"/>
    <dgm:cxn modelId="{67C3EB4D-52D8-467D-81C3-93E62B6ECE9D}" type="presParOf" srcId="{44B5AD3F-2EA5-442F-BC1E-F7C0985E87FE}" destId="{14D96FFA-E31A-44D6-95E8-2208B3E5FFE7}" srcOrd="0" destOrd="0" presId="urn:microsoft.com/office/officeart/2018/5/layout/IconCircleLabelList"/>
    <dgm:cxn modelId="{5B6301ED-CD58-4013-893E-F838CCB52072}" type="presParOf" srcId="{44B5AD3F-2EA5-442F-BC1E-F7C0985E87FE}" destId="{81F8D9BD-9FC2-4045-962B-92C7AFAB1A03}" srcOrd="1" destOrd="0" presId="urn:microsoft.com/office/officeart/2018/5/layout/IconCircleLabelList"/>
    <dgm:cxn modelId="{66FDB577-D546-4582-854F-98EDECF7E6E0}" type="presParOf" srcId="{44B5AD3F-2EA5-442F-BC1E-F7C0985E87FE}" destId="{EC82240C-317A-4568-B392-06700675C884}" srcOrd="2" destOrd="0" presId="urn:microsoft.com/office/officeart/2018/5/layout/IconCircleLabelList"/>
    <dgm:cxn modelId="{6EAA5393-2B6E-4B15-8E06-A483D9EAD18E}" type="presParOf" srcId="{44B5AD3F-2EA5-442F-BC1E-F7C0985E87FE}" destId="{B1E257C6-E089-47B8-AE08-D26449ED0A17}" srcOrd="3" destOrd="0" presId="urn:microsoft.com/office/officeart/2018/5/layout/IconCircleLabelList"/>
    <dgm:cxn modelId="{30DF1D21-D3AA-4A87-9468-2D7ADA2D6C20}" type="presParOf" srcId="{5C3A7B2C-8528-4304-824F-D54EFB0A5664}" destId="{09899205-19B1-449F-BC66-52C7AA7C746B}" srcOrd="5" destOrd="0" presId="urn:microsoft.com/office/officeart/2018/5/layout/IconCircleLabelList"/>
    <dgm:cxn modelId="{ECF46A8C-05AF-4227-9E79-4BF1E2A4EDC8}" type="presParOf" srcId="{5C3A7B2C-8528-4304-824F-D54EFB0A5664}" destId="{0CC0E3C2-6151-4D2B-8B8F-B864F58955F7}" srcOrd="6" destOrd="0" presId="urn:microsoft.com/office/officeart/2018/5/layout/IconCircleLabelList"/>
    <dgm:cxn modelId="{6F080262-1F2A-499D-BFCD-3DB81DD0C2D0}" type="presParOf" srcId="{0CC0E3C2-6151-4D2B-8B8F-B864F58955F7}" destId="{B7E70674-5D54-49BE-B409-E7C13CA06091}" srcOrd="0" destOrd="0" presId="urn:microsoft.com/office/officeart/2018/5/layout/IconCircleLabelList"/>
    <dgm:cxn modelId="{E1C2536B-283B-476C-8206-C99ED7CD6651}" type="presParOf" srcId="{0CC0E3C2-6151-4D2B-8B8F-B864F58955F7}" destId="{54B6C37D-AFE7-4F09-8704-016563F5F4EE}" srcOrd="1" destOrd="0" presId="urn:microsoft.com/office/officeart/2018/5/layout/IconCircleLabelList"/>
    <dgm:cxn modelId="{44730B89-49E9-4B70-8432-03BB5C30AEF8}" type="presParOf" srcId="{0CC0E3C2-6151-4D2B-8B8F-B864F58955F7}" destId="{D7102B47-554A-48CB-B474-6509575A651F}" srcOrd="2" destOrd="0" presId="urn:microsoft.com/office/officeart/2018/5/layout/IconCircleLabelList"/>
    <dgm:cxn modelId="{3E544D34-3BE8-42BA-A060-C2255679D325}" type="presParOf" srcId="{0CC0E3C2-6151-4D2B-8B8F-B864F58955F7}" destId="{F0153332-96B8-48CC-AD36-AA81741CCDCF}" srcOrd="3" destOrd="0" presId="urn:microsoft.com/office/officeart/2018/5/layout/IconCircleLabelList"/>
    <dgm:cxn modelId="{46835961-45A0-484D-9C38-18F48ACF5CCB}" type="presParOf" srcId="{5C3A7B2C-8528-4304-824F-D54EFB0A5664}" destId="{90EBC4BB-81DE-4985-9C69-F59E1C37B060}" srcOrd="7" destOrd="0" presId="urn:microsoft.com/office/officeart/2018/5/layout/IconCircleLabelList"/>
    <dgm:cxn modelId="{31A9C172-89CA-4CEF-8749-EE2CD52BEA04}" type="presParOf" srcId="{5C3A7B2C-8528-4304-824F-D54EFB0A5664}" destId="{8944EF35-1A33-4F41-8067-6B862F36AD23}" srcOrd="8" destOrd="0" presId="urn:microsoft.com/office/officeart/2018/5/layout/IconCircleLabelList"/>
    <dgm:cxn modelId="{581EEA25-A7DF-4293-A7CB-D6A9534B9695}" type="presParOf" srcId="{8944EF35-1A33-4F41-8067-6B862F36AD23}" destId="{6DB69CA5-0D5A-4F75-B77E-F67E44F551E0}" srcOrd="0" destOrd="0" presId="urn:microsoft.com/office/officeart/2018/5/layout/IconCircleLabelList"/>
    <dgm:cxn modelId="{0C204EAF-66B5-47E4-A754-2BCE037EE8EF}" type="presParOf" srcId="{8944EF35-1A33-4F41-8067-6B862F36AD23}" destId="{8EBD5275-6B0F-42C6-B6E5-F216D5D33244}" srcOrd="1" destOrd="0" presId="urn:microsoft.com/office/officeart/2018/5/layout/IconCircleLabelList"/>
    <dgm:cxn modelId="{7D7872B9-73FC-41CF-B8F0-A6EA8E53B74B}" type="presParOf" srcId="{8944EF35-1A33-4F41-8067-6B862F36AD23}" destId="{A6B6FD21-FA8E-499E-BDB6-5949AB719DA1}" srcOrd="2" destOrd="0" presId="urn:microsoft.com/office/officeart/2018/5/layout/IconCircleLabelList"/>
    <dgm:cxn modelId="{BBEF8485-A1E3-45C9-BA74-1DFEEBA8694A}" type="presParOf" srcId="{8944EF35-1A33-4F41-8067-6B862F36AD23}" destId="{6F34549B-54AC-4F2E-B67A-0936CBED37E9}" srcOrd="3" destOrd="0" presId="urn:microsoft.com/office/officeart/2018/5/layout/IconCircleLabelList"/>
    <dgm:cxn modelId="{3CA4580A-F110-41DE-9123-BBF529F81E85}" type="presParOf" srcId="{5C3A7B2C-8528-4304-824F-D54EFB0A5664}" destId="{CCC665E6-01E4-44C5-9D49-29E4EF4CA4D6}" srcOrd="9" destOrd="0" presId="urn:microsoft.com/office/officeart/2018/5/layout/IconCircleLabelList"/>
    <dgm:cxn modelId="{F2D26EA4-C574-488A-8561-30D2029DC581}" type="presParOf" srcId="{5C3A7B2C-8528-4304-824F-D54EFB0A5664}" destId="{156CE504-FAA4-44D6-B502-69E430ADA0BB}" srcOrd="10" destOrd="0" presId="urn:microsoft.com/office/officeart/2018/5/layout/IconCircleLabelList"/>
    <dgm:cxn modelId="{F61DC9D4-0DEE-457B-885A-8DCC504A88FA}" type="presParOf" srcId="{156CE504-FAA4-44D6-B502-69E430ADA0BB}" destId="{CE0F87EB-EEDE-4DD4-AD9B-B0BE493F6B04}" srcOrd="0" destOrd="0" presId="urn:microsoft.com/office/officeart/2018/5/layout/IconCircleLabelList"/>
    <dgm:cxn modelId="{67B39CE0-4041-4E64-85CF-82046A8C07BB}" type="presParOf" srcId="{156CE504-FAA4-44D6-B502-69E430ADA0BB}" destId="{D97F239A-219E-408C-96D7-BE5E1D8015FB}" srcOrd="1" destOrd="0" presId="urn:microsoft.com/office/officeart/2018/5/layout/IconCircleLabelList"/>
    <dgm:cxn modelId="{ADC81777-246A-40F9-9948-1146FE4BAFA5}" type="presParOf" srcId="{156CE504-FAA4-44D6-B502-69E430ADA0BB}" destId="{27E95F3B-9C8A-48A5-AFAC-719C06EE2D48}" srcOrd="2" destOrd="0" presId="urn:microsoft.com/office/officeart/2018/5/layout/IconCircleLabelList"/>
    <dgm:cxn modelId="{864A5824-8585-450C-8B35-532DD2E174FB}" type="presParOf" srcId="{156CE504-FAA4-44D6-B502-69E430ADA0BB}" destId="{ED6F70DD-C0E7-436D-82DD-F4680B31C189}" srcOrd="3" destOrd="0" presId="urn:microsoft.com/office/officeart/2018/5/layout/IconCircleLabelList"/>
    <dgm:cxn modelId="{8A3F13AA-73F3-4119-9341-AB3418032438}" type="presParOf" srcId="{5C3A7B2C-8528-4304-824F-D54EFB0A5664}" destId="{BF26E565-84FF-4FF8-9069-51A5F94DE22B}" srcOrd="11" destOrd="0" presId="urn:microsoft.com/office/officeart/2018/5/layout/IconCircleLabelList"/>
    <dgm:cxn modelId="{1F70F1E1-C70A-4C42-B228-2417E807A384}" type="presParOf" srcId="{5C3A7B2C-8528-4304-824F-D54EFB0A5664}" destId="{2E6DA4D7-A733-4DB1-8AEF-B180DAE3C9DD}" srcOrd="12" destOrd="0" presId="urn:microsoft.com/office/officeart/2018/5/layout/IconCircleLabelList"/>
    <dgm:cxn modelId="{6C556420-3C9A-4245-A23B-7F0D3138CF38}" type="presParOf" srcId="{2E6DA4D7-A733-4DB1-8AEF-B180DAE3C9DD}" destId="{906AFAA5-6D9C-47BB-A223-ADCF4376C9BF}" srcOrd="0" destOrd="0" presId="urn:microsoft.com/office/officeart/2018/5/layout/IconCircleLabelList"/>
    <dgm:cxn modelId="{7DF6EB85-BD81-4B41-8C6E-B4AC3AD214E9}" type="presParOf" srcId="{2E6DA4D7-A733-4DB1-8AEF-B180DAE3C9DD}" destId="{E4BEAC9A-5F52-4426-A23A-B7F1269522AB}" srcOrd="1" destOrd="0" presId="urn:microsoft.com/office/officeart/2018/5/layout/IconCircleLabelList"/>
    <dgm:cxn modelId="{251E31C0-1054-4A0F-8D17-EC153616BE67}" type="presParOf" srcId="{2E6DA4D7-A733-4DB1-8AEF-B180DAE3C9DD}" destId="{DD9B40C2-3800-4A34-89A2-9278F71EEC11}" srcOrd="2" destOrd="0" presId="urn:microsoft.com/office/officeart/2018/5/layout/IconCircleLabelList"/>
    <dgm:cxn modelId="{5B287BA5-A710-41F2-AFE8-73BEBAD1C83C}" type="presParOf" srcId="{2E6DA4D7-A733-4DB1-8AEF-B180DAE3C9DD}" destId="{7FFE6400-35F0-44AE-A357-D4F66F44C4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815BB1-38DC-498E-9173-42199414F1C5}" type="doc">
      <dgm:prSet loTypeId="urn:microsoft.com/office/officeart/2005/8/layout/hierarchy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94DB8B-DC69-4D37-992C-22C5494FCD72}">
      <dgm:prSet/>
      <dgm:spPr/>
      <dgm:t>
        <a:bodyPr/>
        <a:lstStyle/>
        <a:p>
          <a:r>
            <a:rPr lang="en-IN" b="1" u="sng" dirty="0"/>
            <a:t>Data Sources:</a:t>
          </a:r>
          <a:endParaRPr lang="en-US" dirty="0"/>
        </a:p>
      </dgm:t>
    </dgm:pt>
    <dgm:pt modelId="{24D4B7D9-7470-456F-B84B-7000231B1072}" type="parTrans" cxnId="{6BED1141-C97C-4CF2-AAA4-BDB3E5B34F16}">
      <dgm:prSet/>
      <dgm:spPr/>
      <dgm:t>
        <a:bodyPr/>
        <a:lstStyle/>
        <a:p>
          <a:endParaRPr lang="en-US"/>
        </a:p>
      </dgm:t>
    </dgm:pt>
    <dgm:pt modelId="{EC8CB9ED-2A46-44FA-A2E0-06ECAB1AE359}" type="sibTrans" cxnId="{6BED1141-C97C-4CF2-AAA4-BDB3E5B34F16}">
      <dgm:prSet/>
      <dgm:spPr/>
      <dgm:t>
        <a:bodyPr/>
        <a:lstStyle/>
        <a:p>
          <a:endParaRPr lang="en-US"/>
        </a:p>
      </dgm:t>
    </dgm:pt>
    <dgm:pt modelId="{8868693B-ECDB-42A3-A1A3-12D3E2EE9D16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National Agricultural Statistics Service (NASS) in the USA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27989-8EA1-4E94-914D-DEB2ABE4308A}" type="parTrans" cxnId="{826089C5-0916-4BE0-A693-31A65C7700C7}">
      <dgm:prSet/>
      <dgm:spPr/>
      <dgm:t>
        <a:bodyPr/>
        <a:lstStyle/>
        <a:p>
          <a:endParaRPr lang="en-US"/>
        </a:p>
      </dgm:t>
    </dgm:pt>
    <dgm:pt modelId="{F0981A26-3841-4DD6-A73E-5F9DB1580B99}" type="sibTrans" cxnId="{826089C5-0916-4BE0-A693-31A65C7700C7}">
      <dgm:prSet/>
      <dgm:spPr/>
      <dgm:t>
        <a:bodyPr/>
        <a:lstStyle/>
        <a:p>
          <a:endParaRPr lang="en-US"/>
        </a:p>
      </dgm:t>
    </dgm:pt>
    <dgm:pt modelId="{22B881AB-2F11-4740-8474-873BA61677B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Ministry of Agriculture and Farmers' Welfare in India.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B1C3E5-22EC-41FB-BC32-DE0A35457BD2}" type="parTrans" cxnId="{139282A6-112D-4B20-AD25-C842751A4CD6}">
      <dgm:prSet/>
      <dgm:spPr/>
      <dgm:t>
        <a:bodyPr/>
        <a:lstStyle/>
        <a:p>
          <a:endParaRPr lang="en-US"/>
        </a:p>
      </dgm:t>
    </dgm:pt>
    <dgm:pt modelId="{96A1B5B1-95F1-4474-A353-8CA736ACCA27}" type="sibTrans" cxnId="{139282A6-112D-4B20-AD25-C842751A4CD6}">
      <dgm:prSet/>
      <dgm:spPr/>
      <dgm:t>
        <a:bodyPr/>
        <a:lstStyle/>
        <a:p>
          <a:endParaRPr lang="en-US"/>
        </a:p>
      </dgm:t>
    </dgm:pt>
    <dgm:pt modelId="{34D34B6E-2AD2-4174-A486-EC47FFE6B327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Other relevant governmental agricultural research institutes</a:t>
          </a:r>
          <a:r>
            <a:rPr lang="en-IN" sz="1000" dirty="0"/>
            <a:t>.</a:t>
          </a:r>
          <a:endParaRPr lang="en-US" sz="1000" dirty="0"/>
        </a:p>
      </dgm:t>
    </dgm:pt>
    <dgm:pt modelId="{0F26F0D9-E54B-4290-89B9-197A44B57677}" type="parTrans" cxnId="{D9897250-2513-4D64-9610-9E46BC975D4D}">
      <dgm:prSet/>
      <dgm:spPr/>
      <dgm:t>
        <a:bodyPr/>
        <a:lstStyle/>
        <a:p>
          <a:endParaRPr lang="en-US"/>
        </a:p>
      </dgm:t>
    </dgm:pt>
    <dgm:pt modelId="{BE490E5F-B82F-45C8-9808-24EEF52F68A6}" type="sibTrans" cxnId="{D9897250-2513-4D64-9610-9E46BC975D4D}">
      <dgm:prSet/>
      <dgm:spPr/>
      <dgm:t>
        <a:bodyPr/>
        <a:lstStyle/>
        <a:p>
          <a:endParaRPr lang="en-US"/>
        </a:p>
      </dgm:t>
    </dgm:pt>
    <dgm:pt modelId="{CB1ED81C-0FDE-45C8-AAD6-712337F7C9DD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Weather API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4AB1AF-1CD5-456D-A252-C8D400AE8442}" type="parTrans" cxnId="{2F7A98AD-ACC8-4D41-A81B-33151C5F68AE}">
      <dgm:prSet/>
      <dgm:spPr/>
      <dgm:t>
        <a:bodyPr/>
        <a:lstStyle/>
        <a:p>
          <a:endParaRPr lang="en-US"/>
        </a:p>
      </dgm:t>
    </dgm:pt>
    <dgm:pt modelId="{A4A18425-84D6-4853-A665-81104E1A864A}" type="sibTrans" cxnId="{2F7A98AD-ACC8-4D41-A81B-33151C5F68AE}">
      <dgm:prSet/>
      <dgm:spPr/>
      <dgm:t>
        <a:bodyPr/>
        <a:lstStyle/>
        <a:p>
          <a:endParaRPr lang="en-US"/>
        </a:p>
      </dgm:t>
    </dgm:pt>
    <dgm:pt modelId="{BC9D6D0A-3324-4FCB-AFDB-ABAFBAF36625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Agricultural dataset (Kaggle</a:t>
          </a:r>
          <a:r>
            <a:rPr lang="en-IN" sz="1500" dirty="0"/>
            <a:t>)</a:t>
          </a:r>
          <a:endParaRPr lang="en-US" sz="1500" dirty="0"/>
        </a:p>
      </dgm:t>
    </dgm:pt>
    <dgm:pt modelId="{BCFDD2EC-7A25-4582-939E-9ECA22B1B8AF}" type="parTrans" cxnId="{71440B1B-FF60-4757-8C98-0ACB5763E575}">
      <dgm:prSet/>
      <dgm:spPr/>
      <dgm:t>
        <a:bodyPr/>
        <a:lstStyle/>
        <a:p>
          <a:endParaRPr lang="en-US"/>
        </a:p>
      </dgm:t>
    </dgm:pt>
    <dgm:pt modelId="{4B497781-ECA5-4D05-8994-FE6A29744755}" type="sibTrans" cxnId="{71440B1B-FF60-4757-8C98-0ACB5763E575}">
      <dgm:prSet/>
      <dgm:spPr/>
      <dgm:t>
        <a:bodyPr/>
        <a:lstStyle/>
        <a:p>
          <a:endParaRPr lang="en-US"/>
        </a:p>
      </dgm:t>
    </dgm:pt>
    <dgm:pt modelId="{85F58D40-7B99-4B1E-B87A-D44330A697DD}" type="pres">
      <dgm:prSet presAssocID="{1B815BB1-38DC-498E-9173-42199414F1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7790D5-CD7F-4503-BD4E-D081DF24056F}" type="pres">
      <dgm:prSet presAssocID="{B794DB8B-DC69-4D37-992C-22C5494FCD72}" presName="hierRoot1" presStyleCnt="0"/>
      <dgm:spPr/>
    </dgm:pt>
    <dgm:pt modelId="{6F258FDF-6FD5-4675-A07B-5BE0462A10F9}" type="pres">
      <dgm:prSet presAssocID="{B794DB8B-DC69-4D37-992C-22C5494FCD72}" presName="composite" presStyleCnt="0"/>
      <dgm:spPr/>
    </dgm:pt>
    <dgm:pt modelId="{1F577C13-2EF8-4B25-A9FA-6634E8BF4603}" type="pres">
      <dgm:prSet presAssocID="{B794DB8B-DC69-4D37-992C-22C5494FCD72}" presName="background" presStyleLbl="node0" presStyleIdx="0" presStyleCnt="6"/>
      <dgm:spPr/>
    </dgm:pt>
    <dgm:pt modelId="{8D1CF4CB-B9CC-4DA3-BB11-EB9B18222EFB}" type="pres">
      <dgm:prSet presAssocID="{B794DB8B-DC69-4D37-992C-22C5494FCD72}" presName="text" presStyleLbl="fgAcc0" presStyleIdx="0" presStyleCnt="6" custScaleY="123943" custLinFactX="100000" custLinFactY="-77712" custLinFactNeighborX="196040" custLinFactNeighborY="-100000">
        <dgm:presLayoutVars>
          <dgm:chPref val="3"/>
        </dgm:presLayoutVars>
      </dgm:prSet>
      <dgm:spPr/>
    </dgm:pt>
    <dgm:pt modelId="{15130E98-6BE3-48C5-8E19-B06E6980108D}" type="pres">
      <dgm:prSet presAssocID="{B794DB8B-DC69-4D37-992C-22C5494FCD72}" presName="hierChild2" presStyleCnt="0"/>
      <dgm:spPr/>
    </dgm:pt>
    <dgm:pt modelId="{636A4603-1D03-44EC-B339-7BB47F69C0B4}" type="pres">
      <dgm:prSet presAssocID="{8868693B-ECDB-42A3-A1A3-12D3E2EE9D16}" presName="hierRoot1" presStyleCnt="0"/>
      <dgm:spPr/>
    </dgm:pt>
    <dgm:pt modelId="{D0CF59EE-A165-4F86-8432-29C33BF7D230}" type="pres">
      <dgm:prSet presAssocID="{8868693B-ECDB-42A3-A1A3-12D3E2EE9D16}" presName="composite" presStyleCnt="0"/>
      <dgm:spPr/>
    </dgm:pt>
    <dgm:pt modelId="{820A4262-C63E-4A9B-B0F0-C6C0BD3034D7}" type="pres">
      <dgm:prSet presAssocID="{8868693B-ECDB-42A3-A1A3-12D3E2EE9D16}" presName="background" presStyleLbl="node0" presStyleIdx="1" presStyleCnt="6"/>
      <dgm:spPr/>
    </dgm:pt>
    <dgm:pt modelId="{C5B002A9-236F-45D5-A078-57E0D903AD2E}" type="pres">
      <dgm:prSet presAssocID="{8868693B-ECDB-42A3-A1A3-12D3E2EE9D16}" presName="text" presStyleLbl="fgAcc0" presStyleIdx="1" presStyleCnt="6" custScaleY="176091" custLinFactNeighborX="-99657" custLinFactNeighborY="15345">
        <dgm:presLayoutVars>
          <dgm:chPref val="3"/>
        </dgm:presLayoutVars>
      </dgm:prSet>
      <dgm:spPr/>
    </dgm:pt>
    <dgm:pt modelId="{CC1B1DDA-ABA4-4F85-A8C4-8B73ABFB4C72}" type="pres">
      <dgm:prSet presAssocID="{8868693B-ECDB-42A3-A1A3-12D3E2EE9D16}" presName="hierChild2" presStyleCnt="0"/>
      <dgm:spPr/>
    </dgm:pt>
    <dgm:pt modelId="{01738A90-88DA-4CFA-9D14-C1C631ACAD7A}" type="pres">
      <dgm:prSet presAssocID="{22B881AB-2F11-4740-8474-873BA61677BC}" presName="hierRoot1" presStyleCnt="0"/>
      <dgm:spPr/>
    </dgm:pt>
    <dgm:pt modelId="{F1DF3C4C-A504-4A60-A12A-C1AEEB02A836}" type="pres">
      <dgm:prSet presAssocID="{22B881AB-2F11-4740-8474-873BA61677BC}" presName="composite" presStyleCnt="0"/>
      <dgm:spPr/>
    </dgm:pt>
    <dgm:pt modelId="{2EFC953D-4A9C-4507-9407-0571A9919FFA}" type="pres">
      <dgm:prSet presAssocID="{22B881AB-2F11-4740-8474-873BA61677BC}" presName="background" presStyleLbl="node0" presStyleIdx="2" presStyleCnt="6"/>
      <dgm:spPr/>
    </dgm:pt>
    <dgm:pt modelId="{960CA81A-E57B-4BE5-BADD-AFAA7039FDD9}" type="pres">
      <dgm:prSet presAssocID="{22B881AB-2F11-4740-8474-873BA61677BC}" presName="text" presStyleLbl="fgAcc0" presStyleIdx="2" presStyleCnt="6" custScaleY="185323" custLinFactNeighborX="-74743" custLinFactNeighborY="10729">
        <dgm:presLayoutVars>
          <dgm:chPref val="3"/>
        </dgm:presLayoutVars>
      </dgm:prSet>
      <dgm:spPr/>
    </dgm:pt>
    <dgm:pt modelId="{6C35CA33-70A5-48FC-B9C1-9F0D43DF9867}" type="pres">
      <dgm:prSet presAssocID="{22B881AB-2F11-4740-8474-873BA61677BC}" presName="hierChild2" presStyleCnt="0"/>
      <dgm:spPr/>
    </dgm:pt>
    <dgm:pt modelId="{324D13ED-00F6-4960-A5A1-DA649069B5C8}" type="pres">
      <dgm:prSet presAssocID="{34D34B6E-2AD2-4174-A486-EC47FFE6B327}" presName="hierRoot1" presStyleCnt="0"/>
      <dgm:spPr/>
    </dgm:pt>
    <dgm:pt modelId="{84A8843E-954C-4386-A299-9937BB72AC32}" type="pres">
      <dgm:prSet presAssocID="{34D34B6E-2AD2-4174-A486-EC47FFE6B327}" presName="composite" presStyleCnt="0"/>
      <dgm:spPr/>
    </dgm:pt>
    <dgm:pt modelId="{15E0AE4C-94F3-4A8D-9278-C2AEF3C9E7F2}" type="pres">
      <dgm:prSet presAssocID="{34D34B6E-2AD2-4174-A486-EC47FFE6B327}" presName="background" presStyleLbl="node0" presStyleIdx="3" presStyleCnt="6"/>
      <dgm:spPr/>
    </dgm:pt>
    <dgm:pt modelId="{5CE11972-4DE9-48C0-B4DC-0CA5B62C1DF6}" type="pres">
      <dgm:prSet presAssocID="{34D34B6E-2AD2-4174-A486-EC47FFE6B327}" presName="text" presStyleLbl="fgAcc0" presStyleIdx="3" presStyleCnt="6" custScaleY="196862" custLinFactNeighborX="-37372" custLinFactNeighborY="12350">
        <dgm:presLayoutVars>
          <dgm:chPref val="3"/>
        </dgm:presLayoutVars>
      </dgm:prSet>
      <dgm:spPr/>
    </dgm:pt>
    <dgm:pt modelId="{9C723A64-D94E-4EB7-AAAF-5F0A5A99EB26}" type="pres">
      <dgm:prSet presAssocID="{34D34B6E-2AD2-4174-A486-EC47FFE6B327}" presName="hierChild2" presStyleCnt="0"/>
      <dgm:spPr/>
    </dgm:pt>
    <dgm:pt modelId="{D8C42DD0-3240-4C95-BDAA-04914D304257}" type="pres">
      <dgm:prSet presAssocID="{CB1ED81C-0FDE-45C8-AAD6-712337F7C9DD}" presName="hierRoot1" presStyleCnt="0"/>
      <dgm:spPr/>
    </dgm:pt>
    <dgm:pt modelId="{8A869CEF-6EB5-4255-9AD7-D829FAD64591}" type="pres">
      <dgm:prSet presAssocID="{CB1ED81C-0FDE-45C8-AAD6-712337F7C9DD}" presName="composite" presStyleCnt="0"/>
      <dgm:spPr/>
    </dgm:pt>
    <dgm:pt modelId="{BC08E3E1-41CA-4791-991D-4D24CB431230}" type="pres">
      <dgm:prSet presAssocID="{CB1ED81C-0FDE-45C8-AAD6-712337F7C9DD}" presName="background" presStyleLbl="node0" presStyleIdx="4" presStyleCnt="6"/>
      <dgm:spPr/>
    </dgm:pt>
    <dgm:pt modelId="{6EEE6357-8330-4796-978B-0D98866847AF}" type="pres">
      <dgm:prSet presAssocID="{CB1ED81C-0FDE-45C8-AAD6-712337F7C9DD}" presName="text" presStyleLbl="fgAcc0" presStyleIdx="4" presStyleCnt="6" custScaleY="189252" custLinFactNeighborX="-13190" custLinFactNeighborY="10385">
        <dgm:presLayoutVars>
          <dgm:chPref val="3"/>
        </dgm:presLayoutVars>
      </dgm:prSet>
      <dgm:spPr/>
    </dgm:pt>
    <dgm:pt modelId="{9EBEF96C-6B17-4996-8F91-5EFB0AF426B4}" type="pres">
      <dgm:prSet presAssocID="{CB1ED81C-0FDE-45C8-AAD6-712337F7C9DD}" presName="hierChild2" presStyleCnt="0"/>
      <dgm:spPr/>
    </dgm:pt>
    <dgm:pt modelId="{906F6AA3-455F-4093-A615-745E2544D674}" type="pres">
      <dgm:prSet presAssocID="{BC9D6D0A-3324-4FCB-AFDB-ABAFBAF36625}" presName="hierRoot1" presStyleCnt="0"/>
      <dgm:spPr/>
    </dgm:pt>
    <dgm:pt modelId="{E2A58F65-963B-4055-B095-E147D9DCF940}" type="pres">
      <dgm:prSet presAssocID="{BC9D6D0A-3324-4FCB-AFDB-ABAFBAF36625}" presName="composite" presStyleCnt="0"/>
      <dgm:spPr/>
    </dgm:pt>
    <dgm:pt modelId="{9D28FDBD-E412-4A85-8BD9-4E4E1287AEC8}" type="pres">
      <dgm:prSet presAssocID="{BC9D6D0A-3324-4FCB-AFDB-ABAFBAF36625}" presName="background" presStyleLbl="node0" presStyleIdx="5" presStyleCnt="6"/>
      <dgm:spPr/>
    </dgm:pt>
    <dgm:pt modelId="{E9648713-871B-4729-A22C-021C04A9DBC2}" type="pres">
      <dgm:prSet presAssocID="{BC9D6D0A-3324-4FCB-AFDB-ABAFBAF36625}" presName="text" presStyleLbl="fgAcc0" presStyleIdx="5" presStyleCnt="6" custScaleY="196791" custLinFactNeighborX="-4397" custLinFactNeighborY="9232">
        <dgm:presLayoutVars>
          <dgm:chPref val="3"/>
        </dgm:presLayoutVars>
      </dgm:prSet>
      <dgm:spPr/>
    </dgm:pt>
    <dgm:pt modelId="{F267B0E3-49B3-446C-9753-CC1EDDE90BF2}" type="pres">
      <dgm:prSet presAssocID="{BC9D6D0A-3324-4FCB-AFDB-ABAFBAF36625}" presName="hierChild2" presStyleCnt="0"/>
      <dgm:spPr/>
    </dgm:pt>
  </dgm:ptLst>
  <dgm:cxnLst>
    <dgm:cxn modelId="{71440B1B-FF60-4757-8C98-0ACB5763E575}" srcId="{1B815BB1-38DC-498E-9173-42199414F1C5}" destId="{BC9D6D0A-3324-4FCB-AFDB-ABAFBAF36625}" srcOrd="5" destOrd="0" parTransId="{BCFDD2EC-7A25-4582-939E-9ECA22B1B8AF}" sibTransId="{4B497781-ECA5-4D05-8994-FE6A29744755}"/>
    <dgm:cxn modelId="{11C6DE21-FF13-4C6F-AA27-4BD6AB70456C}" type="presOf" srcId="{22B881AB-2F11-4740-8474-873BA61677BC}" destId="{960CA81A-E57B-4BE5-BADD-AFAA7039FDD9}" srcOrd="0" destOrd="0" presId="urn:microsoft.com/office/officeart/2005/8/layout/hierarchy1"/>
    <dgm:cxn modelId="{6BED1141-C97C-4CF2-AAA4-BDB3E5B34F16}" srcId="{1B815BB1-38DC-498E-9173-42199414F1C5}" destId="{B794DB8B-DC69-4D37-992C-22C5494FCD72}" srcOrd="0" destOrd="0" parTransId="{24D4B7D9-7470-456F-B84B-7000231B1072}" sibTransId="{EC8CB9ED-2A46-44FA-A2E0-06ECAB1AE359}"/>
    <dgm:cxn modelId="{C555AC43-3777-4CC7-BE06-5BB461926B3C}" type="presOf" srcId="{B794DB8B-DC69-4D37-992C-22C5494FCD72}" destId="{8D1CF4CB-B9CC-4DA3-BB11-EB9B18222EFB}" srcOrd="0" destOrd="0" presId="urn:microsoft.com/office/officeart/2005/8/layout/hierarchy1"/>
    <dgm:cxn modelId="{D9897250-2513-4D64-9610-9E46BC975D4D}" srcId="{1B815BB1-38DC-498E-9173-42199414F1C5}" destId="{34D34B6E-2AD2-4174-A486-EC47FFE6B327}" srcOrd="3" destOrd="0" parTransId="{0F26F0D9-E54B-4290-89B9-197A44B57677}" sibTransId="{BE490E5F-B82F-45C8-9808-24EEF52F68A6}"/>
    <dgm:cxn modelId="{C1B61B71-1F88-4E52-BA34-51A679E16ACE}" type="presOf" srcId="{1B815BB1-38DC-498E-9173-42199414F1C5}" destId="{85F58D40-7B99-4B1E-B87A-D44330A697DD}" srcOrd="0" destOrd="0" presId="urn:microsoft.com/office/officeart/2005/8/layout/hierarchy1"/>
    <dgm:cxn modelId="{5D66A755-15A8-4C87-9A10-95522776ADC5}" type="presOf" srcId="{CB1ED81C-0FDE-45C8-AAD6-712337F7C9DD}" destId="{6EEE6357-8330-4796-978B-0D98866847AF}" srcOrd="0" destOrd="0" presId="urn:microsoft.com/office/officeart/2005/8/layout/hierarchy1"/>
    <dgm:cxn modelId="{CF26FF97-A14F-4438-B661-FC624F3F2FFB}" type="presOf" srcId="{BC9D6D0A-3324-4FCB-AFDB-ABAFBAF36625}" destId="{E9648713-871B-4729-A22C-021C04A9DBC2}" srcOrd="0" destOrd="0" presId="urn:microsoft.com/office/officeart/2005/8/layout/hierarchy1"/>
    <dgm:cxn modelId="{139282A6-112D-4B20-AD25-C842751A4CD6}" srcId="{1B815BB1-38DC-498E-9173-42199414F1C5}" destId="{22B881AB-2F11-4740-8474-873BA61677BC}" srcOrd="2" destOrd="0" parTransId="{21B1C3E5-22EC-41FB-BC32-DE0A35457BD2}" sibTransId="{96A1B5B1-95F1-4474-A353-8CA736ACCA27}"/>
    <dgm:cxn modelId="{2F7A98AD-ACC8-4D41-A81B-33151C5F68AE}" srcId="{1B815BB1-38DC-498E-9173-42199414F1C5}" destId="{CB1ED81C-0FDE-45C8-AAD6-712337F7C9DD}" srcOrd="4" destOrd="0" parTransId="{FA4AB1AF-1CD5-456D-A252-C8D400AE8442}" sibTransId="{A4A18425-84D6-4853-A665-81104E1A864A}"/>
    <dgm:cxn modelId="{826089C5-0916-4BE0-A693-31A65C7700C7}" srcId="{1B815BB1-38DC-498E-9173-42199414F1C5}" destId="{8868693B-ECDB-42A3-A1A3-12D3E2EE9D16}" srcOrd="1" destOrd="0" parTransId="{F3A27989-8EA1-4E94-914D-DEB2ABE4308A}" sibTransId="{F0981A26-3841-4DD6-A73E-5F9DB1580B99}"/>
    <dgm:cxn modelId="{BA3FF5D5-61E5-4E8B-9D78-9F6599483BF9}" type="presOf" srcId="{34D34B6E-2AD2-4174-A486-EC47FFE6B327}" destId="{5CE11972-4DE9-48C0-B4DC-0CA5B62C1DF6}" srcOrd="0" destOrd="0" presId="urn:microsoft.com/office/officeart/2005/8/layout/hierarchy1"/>
    <dgm:cxn modelId="{B8526CF1-6341-497B-AAFA-0BB9FE5DF519}" type="presOf" srcId="{8868693B-ECDB-42A3-A1A3-12D3E2EE9D16}" destId="{C5B002A9-236F-45D5-A078-57E0D903AD2E}" srcOrd="0" destOrd="0" presId="urn:microsoft.com/office/officeart/2005/8/layout/hierarchy1"/>
    <dgm:cxn modelId="{EDFD8ED0-8FD2-4C82-BADA-F85AF51A111A}" type="presParOf" srcId="{85F58D40-7B99-4B1E-B87A-D44330A697DD}" destId="{497790D5-CD7F-4503-BD4E-D081DF24056F}" srcOrd="0" destOrd="0" presId="urn:microsoft.com/office/officeart/2005/8/layout/hierarchy1"/>
    <dgm:cxn modelId="{7432D74A-DCCD-46D7-BAE6-01A7771947D0}" type="presParOf" srcId="{497790D5-CD7F-4503-BD4E-D081DF24056F}" destId="{6F258FDF-6FD5-4675-A07B-5BE0462A10F9}" srcOrd="0" destOrd="0" presId="urn:microsoft.com/office/officeart/2005/8/layout/hierarchy1"/>
    <dgm:cxn modelId="{64FF855A-A409-40A8-A53F-63C258B096B0}" type="presParOf" srcId="{6F258FDF-6FD5-4675-A07B-5BE0462A10F9}" destId="{1F577C13-2EF8-4B25-A9FA-6634E8BF4603}" srcOrd="0" destOrd="0" presId="urn:microsoft.com/office/officeart/2005/8/layout/hierarchy1"/>
    <dgm:cxn modelId="{ABB42179-6F9A-47B2-9220-463182E901AC}" type="presParOf" srcId="{6F258FDF-6FD5-4675-A07B-5BE0462A10F9}" destId="{8D1CF4CB-B9CC-4DA3-BB11-EB9B18222EFB}" srcOrd="1" destOrd="0" presId="urn:microsoft.com/office/officeart/2005/8/layout/hierarchy1"/>
    <dgm:cxn modelId="{1E5C548F-F53D-4B71-BBB1-95AE3BD3DA76}" type="presParOf" srcId="{497790D5-CD7F-4503-BD4E-D081DF24056F}" destId="{15130E98-6BE3-48C5-8E19-B06E6980108D}" srcOrd="1" destOrd="0" presId="urn:microsoft.com/office/officeart/2005/8/layout/hierarchy1"/>
    <dgm:cxn modelId="{6927392B-81C5-4949-B2EF-57E813A48138}" type="presParOf" srcId="{85F58D40-7B99-4B1E-B87A-D44330A697DD}" destId="{636A4603-1D03-44EC-B339-7BB47F69C0B4}" srcOrd="1" destOrd="0" presId="urn:microsoft.com/office/officeart/2005/8/layout/hierarchy1"/>
    <dgm:cxn modelId="{31C102BC-ED31-47B2-8274-4E6057C705C0}" type="presParOf" srcId="{636A4603-1D03-44EC-B339-7BB47F69C0B4}" destId="{D0CF59EE-A165-4F86-8432-29C33BF7D230}" srcOrd="0" destOrd="0" presId="urn:microsoft.com/office/officeart/2005/8/layout/hierarchy1"/>
    <dgm:cxn modelId="{473C6DD9-A6A2-43AC-A1AC-A9695C24E446}" type="presParOf" srcId="{D0CF59EE-A165-4F86-8432-29C33BF7D230}" destId="{820A4262-C63E-4A9B-B0F0-C6C0BD3034D7}" srcOrd="0" destOrd="0" presId="urn:microsoft.com/office/officeart/2005/8/layout/hierarchy1"/>
    <dgm:cxn modelId="{58750CF1-64E6-4938-9448-0F7B1124D760}" type="presParOf" srcId="{D0CF59EE-A165-4F86-8432-29C33BF7D230}" destId="{C5B002A9-236F-45D5-A078-57E0D903AD2E}" srcOrd="1" destOrd="0" presId="urn:microsoft.com/office/officeart/2005/8/layout/hierarchy1"/>
    <dgm:cxn modelId="{56F88394-CCB4-4690-80C5-256A9A9E9FDD}" type="presParOf" srcId="{636A4603-1D03-44EC-B339-7BB47F69C0B4}" destId="{CC1B1DDA-ABA4-4F85-A8C4-8B73ABFB4C72}" srcOrd="1" destOrd="0" presId="urn:microsoft.com/office/officeart/2005/8/layout/hierarchy1"/>
    <dgm:cxn modelId="{B618377C-96B4-453C-AE2C-858851D7C70B}" type="presParOf" srcId="{85F58D40-7B99-4B1E-B87A-D44330A697DD}" destId="{01738A90-88DA-4CFA-9D14-C1C631ACAD7A}" srcOrd="2" destOrd="0" presId="urn:microsoft.com/office/officeart/2005/8/layout/hierarchy1"/>
    <dgm:cxn modelId="{7AEBF05D-7020-4FFC-876D-5A63A9A93865}" type="presParOf" srcId="{01738A90-88DA-4CFA-9D14-C1C631ACAD7A}" destId="{F1DF3C4C-A504-4A60-A12A-C1AEEB02A836}" srcOrd="0" destOrd="0" presId="urn:microsoft.com/office/officeart/2005/8/layout/hierarchy1"/>
    <dgm:cxn modelId="{4EFC1C75-710B-46C5-83B3-6923A2839FDC}" type="presParOf" srcId="{F1DF3C4C-A504-4A60-A12A-C1AEEB02A836}" destId="{2EFC953D-4A9C-4507-9407-0571A9919FFA}" srcOrd="0" destOrd="0" presId="urn:microsoft.com/office/officeart/2005/8/layout/hierarchy1"/>
    <dgm:cxn modelId="{D7B2206E-9996-4771-A594-F5C314381247}" type="presParOf" srcId="{F1DF3C4C-A504-4A60-A12A-C1AEEB02A836}" destId="{960CA81A-E57B-4BE5-BADD-AFAA7039FDD9}" srcOrd="1" destOrd="0" presId="urn:microsoft.com/office/officeart/2005/8/layout/hierarchy1"/>
    <dgm:cxn modelId="{E4AA85DF-6821-48A4-B7AA-0CF5EA33F047}" type="presParOf" srcId="{01738A90-88DA-4CFA-9D14-C1C631ACAD7A}" destId="{6C35CA33-70A5-48FC-B9C1-9F0D43DF9867}" srcOrd="1" destOrd="0" presId="urn:microsoft.com/office/officeart/2005/8/layout/hierarchy1"/>
    <dgm:cxn modelId="{CBB02DDB-6A36-498E-A673-4ED2FDF2C936}" type="presParOf" srcId="{85F58D40-7B99-4B1E-B87A-D44330A697DD}" destId="{324D13ED-00F6-4960-A5A1-DA649069B5C8}" srcOrd="3" destOrd="0" presId="urn:microsoft.com/office/officeart/2005/8/layout/hierarchy1"/>
    <dgm:cxn modelId="{24278761-825E-47E9-9B3B-ECAAFA21C644}" type="presParOf" srcId="{324D13ED-00F6-4960-A5A1-DA649069B5C8}" destId="{84A8843E-954C-4386-A299-9937BB72AC32}" srcOrd="0" destOrd="0" presId="urn:microsoft.com/office/officeart/2005/8/layout/hierarchy1"/>
    <dgm:cxn modelId="{5AF26562-B3D7-4B75-8242-2F3465CE5368}" type="presParOf" srcId="{84A8843E-954C-4386-A299-9937BB72AC32}" destId="{15E0AE4C-94F3-4A8D-9278-C2AEF3C9E7F2}" srcOrd="0" destOrd="0" presId="urn:microsoft.com/office/officeart/2005/8/layout/hierarchy1"/>
    <dgm:cxn modelId="{7C5406DD-BAF2-4154-861D-5EE5750FB65D}" type="presParOf" srcId="{84A8843E-954C-4386-A299-9937BB72AC32}" destId="{5CE11972-4DE9-48C0-B4DC-0CA5B62C1DF6}" srcOrd="1" destOrd="0" presId="urn:microsoft.com/office/officeart/2005/8/layout/hierarchy1"/>
    <dgm:cxn modelId="{BD37128A-2321-4A24-87D4-9C2A0C5C2CA1}" type="presParOf" srcId="{324D13ED-00F6-4960-A5A1-DA649069B5C8}" destId="{9C723A64-D94E-4EB7-AAAF-5F0A5A99EB26}" srcOrd="1" destOrd="0" presId="urn:microsoft.com/office/officeart/2005/8/layout/hierarchy1"/>
    <dgm:cxn modelId="{0AD4BD14-7433-4748-AF9A-4959F3616740}" type="presParOf" srcId="{85F58D40-7B99-4B1E-B87A-D44330A697DD}" destId="{D8C42DD0-3240-4C95-BDAA-04914D304257}" srcOrd="4" destOrd="0" presId="urn:microsoft.com/office/officeart/2005/8/layout/hierarchy1"/>
    <dgm:cxn modelId="{7CDC89C7-5E95-43A5-9C0A-29901E1E6347}" type="presParOf" srcId="{D8C42DD0-3240-4C95-BDAA-04914D304257}" destId="{8A869CEF-6EB5-4255-9AD7-D829FAD64591}" srcOrd="0" destOrd="0" presId="urn:microsoft.com/office/officeart/2005/8/layout/hierarchy1"/>
    <dgm:cxn modelId="{14277ED9-1CAF-463C-8D2D-A6E5C5F952B6}" type="presParOf" srcId="{8A869CEF-6EB5-4255-9AD7-D829FAD64591}" destId="{BC08E3E1-41CA-4791-991D-4D24CB431230}" srcOrd="0" destOrd="0" presId="urn:microsoft.com/office/officeart/2005/8/layout/hierarchy1"/>
    <dgm:cxn modelId="{6FCAC125-E254-4725-AFBB-E87502CC758C}" type="presParOf" srcId="{8A869CEF-6EB5-4255-9AD7-D829FAD64591}" destId="{6EEE6357-8330-4796-978B-0D98866847AF}" srcOrd="1" destOrd="0" presId="urn:microsoft.com/office/officeart/2005/8/layout/hierarchy1"/>
    <dgm:cxn modelId="{7C68C5F9-7F42-45CD-8A9E-E070A87FC353}" type="presParOf" srcId="{D8C42DD0-3240-4C95-BDAA-04914D304257}" destId="{9EBEF96C-6B17-4996-8F91-5EFB0AF426B4}" srcOrd="1" destOrd="0" presId="urn:microsoft.com/office/officeart/2005/8/layout/hierarchy1"/>
    <dgm:cxn modelId="{8881CC3B-F0E5-48F0-A518-E703E399B05B}" type="presParOf" srcId="{85F58D40-7B99-4B1E-B87A-D44330A697DD}" destId="{906F6AA3-455F-4093-A615-745E2544D674}" srcOrd="5" destOrd="0" presId="urn:microsoft.com/office/officeart/2005/8/layout/hierarchy1"/>
    <dgm:cxn modelId="{4A7E0A1E-3176-4C0F-8F29-9B4D6F660026}" type="presParOf" srcId="{906F6AA3-455F-4093-A615-745E2544D674}" destId="{E2A58F65-963B-4055-B095-E147D9DCF940}" srcOrd="0" destOrd="0" presId="urn:microsoft.com/office/officeart/2005/8/layout/hierarchy1"/>
    <dgm:cxn modelId="{889FE1D7-1D21-43E5-AD1E-408FF49554BF}" type="presParOf" srcId="{E2A58F65-963B-4055-B095-E147D9DCF940}" destId="{9D28FDBD-E412-4A85-8BD9-4E4E1287AEC8}" srcOrd="0" destOrd="0" presId="urn:microsoft.com/office/officeart/2005/8/layout/hierarchy1"/>
    <dgm:cxn modelId="{FCA0B63E-A51B-4E4F-8E21-C1DB869874DE}" type="presParOf" srcId="{E2A58F65-963B-4055-B095-E147D9DCF940}" destId="{E9648713-871B-4729-A22C-021C04A9DBC2}" srcOrd="1" destOrd="0" presId="urn:microsoft.com/office/officeart/2005/8/layout/hierarchy1"/>
    <dgm:cxn modelId="{9D6D5594-6B14-41F5-BC06-F2683C7152A6}" type="presParOf" srcId="{906F6AA3-455F-4093-A615-745E2544D674}" destId="{F267B0E3-49B3-446C-9753-CC1EDDE90B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6A03-F891-4B9F-9707-64750D8EA984}">
      <dsp:nvSpPr>
        <dsp:cNvPr id="0" name=""/>
        <dsp:cNvSpPr/>
      </dsp:nvSpPr>
      <dsp:spPr>
        <a:xfrm>
          <a:off x="910936" y="281887"/>
          <a:ext cx="4356108" cy="4356108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Investment and financial management challenges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3960" y="932711"/>
        <a:ext cx="1477965" cy="1011239"/>
      </dsp:txXfrm>
    </dsp:sp>
    <dsp:sp modelId="{ED3AAEDD-792E-42E3-AE74-025EEB918BE9}">
      <dsp:nvSpPr>
        <dsp:cNvPr id="0" name=""/>
        <dsp:cNvSpPr/>
      </dsp:nvSpPr>
      <dsp:spPr>
        <a:xfrm>
          <a:off x="793714" y="519880"/>
          <a:ext cx="4356108" cy="4356108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Financial Planning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0741" y="2490501"/>
        <a:ext cx="1296460" cy="1094212"/>
      </dsp:txXfrm>
    </dsp:sp>
    <dsp:sp modelId="{31D20285-B876-4E2E-9CB2-32DEE5CD008E}">
      <dsp:nvSpPr>
        <dsp:cNvPr id="0" name=""/>
        <dsp:cNvSpPr/>
      </dsp:nvSpPr>
      <dsp:spPr>
        <a:xfrm>
          <a:off x="812706" y="551854"/>
          <a:ext cx="4356108" cy="4356108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Investment Awareness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12884" y="3818935"/>
        <a:ext cx="1555752" cy="933451"/>
      </dsp:txXfrm>
    </dsp:sp>
    <dsp:sp modelId="{CF86D0E8-E9BB-4F84-9829-1915A7A5670C}">
      <dsp:nvSpPr>
        <dsp:cNvPr id="0" name=""/>
        <dsp:cNvSpPr/>
      </dsp:nvSpPr>
      <dsp:spPr>
        <a:xfrm>
          <a:off x="792189" y="548848"/>
          <a:ext cx="4356108" cy="4356108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in ROI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623" y="2519469"/>
        <a:ext cx="1296460" cy="1094212"/>
      </dsp:txXfrm>
    </dsp:sp>
    <dsp:sp modelId="{E9011849-B483-4940-AA20-CA1DE953A80B}">
      <dsp:nvSpPr>
        <dsp:cNvPr id="0" name=""/>
        <dsp:cNvSpPr/>
      </dsp:nvSpPr>
      <dsp:spPr>
        <a:xfrm>
          <a:off x="793714" y="519880"/>
          <a:ext cx="4356108" cy="4356108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Assessment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8979" y="1183668"/>
        <a:ext cx="1477965" cy="1011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59812-7790-422B-AF76-E628D985A894}">
      <dsp:nvSpPr>
        <dsp:cNvPr id="0" name=""/>
        <dsp:cNvSpPr/>
      </dsp:nvSpPr>
      <dsp:spPr>
        <a:xfrm>
          <a:off x="2603516" y="0"/>
          <a:ext cx="4171694" cy="417181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099FC3-6179-4D3E-8774-471A9ED42FCA}">
      <dsp:nvSpPr>
        <dsp:cNvPr id="0" name=""/>
        <dsp:cNvSpPr/>
      </dsp:nvSpPr>
      <dsp:spPr>
        <a:xfrm>
          <a:off x="3524872" y="1510365"/>
          <a:ext cx="2327477" cy="116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Introduction:</a:t>
          </a:r>
        </a:p>
      </dsp:txBody>
      <dsp:txXfrm>
        <a:off x="3524872" y="1510365"/>
        <a:ext cx="2327477" cy="1163601"/>
      </dsp:txXfrm>
    </dsp:sp>
    <dsp:sp modelId="{BD6B6D53-2981-4118-B99E-8A15B103A5C7}">
      <dsp:nvSpPr>
        <dsp:cNvPr id="0" name=""/>
        <dsp:cNvSpPr/>
      </dsp:nvSpPr>
      <dsp:spPr>
        <a:xfrm>
          <a:off x="1742380" y="2673966"/>
          <a:ext cx="3583803" cy="358531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AAA937-A833-4B40-B643-560BAD9ABC67}">
      <dsp:nvSpPr>
        <dsp:cNvPr id="0" name=""/>
        <dsp:cNvSpPr/>
      </dsp:nvSpPr>
      <dsp:spPr>
        <a:xfrm>
          <a:off x="5826373" y="2982683"/>
          <a:ext cx="3674468" cy="3268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Audience</a:t>
          </a:r>
          <a:endParaRPr lang="en-US" sz="18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Farmers: Individuals starting their agricultural journey without prior cultivation experience.</a:t>
          </a: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Experienced Farmers: Those with historical data from previous harvests, seeking to optimize their investment strategies.</a:t>
          </a: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373" y="2982683"/>
        <a:ext cx="3674468" cy="3268987"/>
      </dsp:txXfrm>
    </dsp:sp>
    <dsp:sp modelId="{EAC4C85F-AC5A-4D83-BA3F-7DA39C0ED525}">
      <dsp:nvSpPr>
        <dsp:cNvPr id="0" name=""/>
        <dsp:cNvSpPr/>
      </dsp:nvSpPr>
      <dsp:spPr>
        <a:xfrm>
          <a:off x="2361133" y="3912053"/>
          <a:ext cx="2327477" cy="116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 </a:t>
          </a: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aims to provide actionable insights regarding investment, ROI, and financial risk to farmers through a data-driven approach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361133" y="3912053"/>
        <a:ext cx="2327477" cy="116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51718-6B5E-4EBE-A224-A7D6438799D9}">
      <dsp:nvSpPr>
        <dsp:cNvPr id="0" name=""/>
        <dsp:cNvSpPr/>
      </dsp:nvSpPr>
      <dsp:spPr>
        <a:xfrm>
          <a:off x="816670" y="421566"/>
          <a:ext cx="716273" cy="7162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472DD-AD0F-4B1C-8129-8F15F55FD495}">
      <dsp:nvSpPr>
        <dsp:cNvPr id="0" name=""/>
        <dsp:cNvSpPr/>
      </dsp:nvSpPr>
      <dsp:spPr>
        <a:xfrm>
          <a:off x="969318" y="574215"/>
          <a:ext cx="410976" cy="410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44E0-41C6-4F66-B084-3F916D2AFD33}">
      <dsp:nvSpPr>
        <dsp:cNvPr id="0" name=""/>
        <dsp:cNvSpPr/>
      </dsp:nvSpPr>
      <dsp:spPr>
        <a:xfrm>
          <a:off x="587697" y="1360941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Ingestion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697" y="1360941"/>
        <a:ext cx="1174218" cy="457303"/>
      </dsp:txXfrm>
    </dsp:sp>
    <dsp:sp modelId="{85490E98-664F-42FE-BF90-7C20094FA1C2}">
      <dsp:nvSpPr>
        <dsp:cNvPr id="0" name=""/>
        <dsp:cNvSpPr/>
      </dsp:nvSpPr>
      <dsp:spPr>
        <a:xfrm>
          <a:off x="2196377" y="421566"/>
          <a:ext cx="716273" cy="7162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658E-2156-4022-8279-86255DB3ECBA}">
      <dsp:nvSpPr>
        <dsp:cNvPr id="0" name=""/>
        <dsp:cNvSpPr/>
      </dsp:nvSpPr>
      <dsp:spPr>
        <a:xfrm>
          <a:off x="2349025" y="574215"/>
          <a:ext cx="410976" cy="410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1334-D2AD-40AA-9584-D94723696EE5}">
      <dsp:nvSpPr>
        <dsp:cNvPr id="0" name=""/>
        <dsp:cNvSpPr/>
      </dsp:nvSpPr>
      <dsp:spPr>
        <a:xfrm>
          <a:off x="1967404" y="1360941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7404" y="1360941"/>
        <a:ext cx="1174218" cy="457303"/>
      </dsp:txXfrm>
    </dsp:sp>
    <dsp:sp modelId="{14D96FFA-E31A-44D6-95E8-2208B3E5FFE7}">
      <dsp:nvSpPr>
        <dsp:cNvPr id="0" name=""/>
        <dsp:cNvSpPr/>
      </dsp:nvSpPr>
      <dsp:spPr>
        <a:xfrm>
          <a:off x="3779282" y="421566"/>
          <a:ext cx="716273" cy="7162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8D9BD-9FC2-4045-962B-92C7AFAB1A03}">
      <dsp:nvSpPr>
        <dsp:cNvPr id="0" name=""/>
        <dsp:cNvSpPr/>
      </dsp:nvSpPr>
      <dsp:spPr>
        <a:xfrm>
          <a:off x="3931931" y="574215"/>
          <a:ext cx="410976" cy="410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257C6-E089-47B8-AE08-D26449ED0A17}">
      <dsp:nvSpPr>
        <dsp:cNvPr id="0" name=""/>
        <dsp:cNvSpPr/>
      </dsp:nvSpPr>
      <dsp:spPr>
        <a:xfrm>
          <a:off x="3347111" y="1360941"/>
          <a:ext cx="1580615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Transformation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7111" y="1360941"/>
        <a:ext cx="1580615" cy="457303"/>
      </dsp:txXfrm>
    </dsp:sp>
    <dsp:sp modelId="{B7E70674-5D54-49BE-B409-E7C13CA06091}">
      <dsp:nvSpPr>
        <dsp:cNvPr id="0" name=""/>
        <dsp:cNvSpPr/>
      </dsp:nvSpPr>
      <dsp:spPr>
        <a:xfrm>
          <a:off x="427134" y="2193418"/>
          <a:ext cx="716273" cy="7162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6C37D-AFE7-4F09-8704-016563F5F4EE}">
      <dsp:nvSpPr>
        <dsp:cNvPr id="0" name=""/>
        <dsp:cNvSpPr/>
      </dsp:nvSpPr>
      <dsp:spPr>
        <a:xfrm>
          <a:off x="579783" y="2346067"/>
          <a:ext cx="410976" cy="410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53332-96B8-48CC-AD36-AA81741CCDCF}">
      <dsp:nvSpPr>
        <dsp:cNvPr id="0" name=""/>
        <dsp:cNvSpPr/>
      </dsp:nvSpPr>
      <dsp:spPr>
        <a:xfrm>
          <a:off x="198162" y="3132793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Modelling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8162" y="3132793"/>
        <a:ext cx="1174218" cy="457303"/>
      </dsp:txXfrm>
    </dsp:sp>
    <dsp:sp modelId="{6DB69CA5-0D5A-4F75-B77E-F67E44F551E0}">
      <dsp:nvSpPr>
        <dsp:cNvPr id="0" name=""/>
        <dsp:cNvSpPr/>
      </dsp:nvSpPr>
      <dsp:spPr>
        <a:xfrm>
          <a:off x="2196277" y="2199806"/>
          <a:ext cx="716273" cy="7162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D5275-6B0F-42C6-B6E5-F216D5D33244}">
      <dsp:nvSpPr>
        <dsp:cNvPr id="0" name=""/>
        <dsp:cNvSpPr/>
      </dsp:nvSpPr>
      <dsp:spPr>
        <a:xfrm>
          <a:off x="2348925" y="2352454"/>
          <a:ext cx="410976" cy="410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4549B-54AC-4F2E-B67A-0936CBED37E9}">
      <dsp:nvSpPr>
        <dsp:cNvPr id="0" name=""/>
        <dsp:cNvSpPr/>
      </dsp:nvSpPr>
      <dsp:spPr>
        <a:xfrm>
          <a:off x="1577869" y="3151955"/>
          <a:ext cx="1953089" cy="43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Insights And Recommendations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7869" y="3151955"/>
        <a:ext cx="1953089" cy="431754"/>
      </dsp:txXfrm>
    </dsp:sp>
    <dsp:sp modelId="{CE0F87EB-EEDE-4DD4-AD9B-B0BE493F6B04}">
      <dsp:nvSpPr>
        <dsp:cNvPr id="0" name=""/>
        <dsp:cNvSpPr/>
      </dsp:nvSpPr>
      <dsp:spPr>
        <a:xfrm>
          <a:off x="4169448" y="2236754"/>
          <a:ext cx="716273" cy="7162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F239A-219E-408C-96D7-BE5E1D8015FB}">
      <dsp:nvSpPr>
        <dsp:cNvPr id="0" name=""/>
        <dsp:cNvSpPr/>
      </dsp:nvSpPr>
      <dsp:spPr>
        <a:xfrm>
          <a:off x="4321366" y="2264448"/>
          <a:ext cx="410976" cy="4109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F70DD-C0E7-436D-82DD-F4680B31C189}">
      <dsp:nvSpPr>
        <dsp:cNvPr id="0" name=""/>
        <dsp:cNvSpPr/>
      </dsp:nvSpPr>
      <dsp:spPr>
        <a:xfrm>
          <a:off x="3804775" y="3076754"/>
          <a:ext cx="1580815" cy="783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Output Visualization</a:t>
          </a:r>
          <a:endParaRPr lang="en-US" sz="1200" kern="1200" dirty="0"/>
        </a:p>
      </dsp:txBody>
      <dsp:txXfrm>
        <a:off x="3804775" y="3076754"/>
        <a:ext cx="1580815" cy="783777"/>
      </dsp:txXfrm>
    </dsp:sp>
    <dsp:sp modelId="{906AFAA5-6D9C-47BB-A223-ADCF4376C9BF}">
      <dsp:nvSpPr>
        <dsp:cNvPr id="0" name=""/>
        <dsp:cNvSpPr/>
      </dsp:nvSpPr>
      <dsp:spPr>
        <a:xfrm>
          <a:off x="2399575" y="3965270"/>
          <a:ext cx="716273" cy="7162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EAC9A-5F52-4426-A23A-B7F1269522AB}">
      <dsp:nvSpPr>
        <dsp:cNvPr id="0" name=""/>
        <dsp:cNvSpPr/>
      </dsp:nvSpPr>
      <dsp:spPr>
        <a:xfrm>
          <a:off x="2552224" y="4117918"/>
          <a:ext cx="410976" cy="4109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E6400-35F0-44AE-A357-D4F66F44C43E}">
      <dsp:nvSpPr>
        <dsp:cNvPr id="0" name=""/>
        <dsp:cNvSpPr/>
      </dsp:nvSpPr>
      <dsp:spPr>
        <a:xfrm>
          <a:off x="2170603" y="4904645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Feedback Loop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0603" y="4904645"/>
        <a:ext cx="1174218" cy="457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77C13-2EF8-4B25-A9FA-6634E8BF4603}">
      <dsp:nvSpPr>
        <dsp:cNvPr id="0" name=""/>
        <dsp:cNvSpPr/>
      </dsp:nvSpPr>
      <dsp:spPr>
        <a:xfrm>
          <a:off x="4399135" y="261255"/>
          <a:ext cx="1485551" cy="1169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CF4CB-B9CC-4DA3-BB11-EB9B18222EFB}">
      <dsp:nvSpPr>
        <dsp:cNvPr id="0" name=""/>
        <dsp:cNvSpPr/>
      </dsp:nvSpPr>
      <dsp:spPr>
        <a:xfrm>
          <a:off x="4564196" y="418063"/>
          <a:ext cx="1485551" cy="1169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u="sng" kern="1200" dirty="0"/>
            <a:t>Data Sources:</a:t>
          </a:r>
          <a:endParaRPr lang="en-US" sz="2300" kern="1200" dirty="0"/>
        </a:p>
      </dsp:txBody>
      <dsp:txXfrm>
        <a:off x="4598440" y="452307"/>
        <a:ext cx="1417063" cy="1100697"/>
      </dsp:txXfrm>
    </dsp:sp>
    <dsp:sp modelId="{820A4262-C63E-4A9B-B0F0-C6C0BD3034D7}">
      <dsp:nvSpPr>
        <dsp:cNvPr id="0" name=""/>
        <dsp:cNvSpPr/>
      </dsp:nvSpPr>
      <dsp:spPr>
        <a:xfrm>
          <a:off x="336527" y="2082409"/>
          <a:ext cx="1485551" cy="1661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002A9-236F-45D5-A078-57E0D903AD2E}">
      <dsp:nvSpPr>
        <dsp:cNvPr id="0" name=""/>
        <dsp:cNvSpPr/>
      </dsp:nvSpPr>
      <dsp:spPr>
        <a:xfrm>
          <a:off x="501589" y="2239218"/>
          <a:ext cx="1485551" cy="1661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National Agricultural Statistics Service (NASS) in the USA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099" y="2282728"/>
        <a:ext cx="1398531" cy="1574090"/>
      </dsp:txXfrm>
    </dsp:sp>
    <dsp:sp modelId="{2EFC953D-4A9C-4507-9407-0571A9919FFA}">
      <dsp:nvSpPr>
        <dsp:cNvPr id="0" name=""/>
        <dsp:cNvSpPr/>
      </dsp:nvSpPr>
      <dsp:spPr>
        <a:xfrm>
          <a:off x="2522311" y="2038866"/>
          <a:ext cx="1485551" cy="1748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CA81A-E57B-4BE5-BADD-AFAA7039FDD9}">
      <dsp:nvSpPr>
        <dsp:cNvPr id="0" name=""/>
        <dsp:cNvSpPr/>
      </dsp:nvSpPr>
      <dsp:spPr>
        <a:xfrm>
          <a:off x="2687372" y="2195674"/>
          <a:ext cx="1485551" cy="1748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Ministry of Agriculture and Farmers' Welfare in India.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0882" y="2239184"/>
        <a:ext cx="1398531" cy="1661178"/>
      </dsp:txXfrm>
    </dsp:sp>
    <dsp:sp modelId="{15E0AE4C-94F3-4A8D-9278-C2AEF3C9E7F2}">
      <dsp:nvSpPr>
        <dsp:cNvPr id="0" name=""/>
        <dsp:cNvSpPr/>
      </dsp:nvSpPr>
      <dsp:spPr>
        <a:xfrm>
          <a:off x="4893150" y="2054157"/>
          <a:ext cx="1485551" cy="1857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11972-4DE9-48C0-B4DC-0CA5B62C1DF6}">
      <dsp:nvSpPr>
        <dsp:cNvPr id="0" name=""/>
        <dsp:cNvSpPr/>
      </dsp:nvSpPr>
      <dsp:spPr>
        <a:xfrm>
          <a:off x="5058211" y="2210965"/>
          <a:ext cx="1485551" cy="1857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relevant governmental agricultural research institutes</a:t>
          </a:r>
          <a:r>
            <a:rPr lang="en-IN" sz="1000" kern="1200" dirty="0"/>
            <a:t>.</a:t>
          </a:r>
          <a:endParaRPr lang="en-US" sz="1000" kern="1200" dirty="0"/>
        </a:p>
      </dsp:txBody>
      <dsp:txXfrm>
        <a:off x="5101721" y="2254475"/>
        <a:ext cx="1398531" cy="1770028"/>
      </dsp:txXfrm>
    </dsp:sp>
    <dsp:sp modelId="{BC08E3E1-41CA-4791-991D-4D24CB431230}">
      <dsp:nvSpPr>
        <dsp:cNvPr id="0" name=""/>
        <dsp:cNvSpPr/>
      </dsp:nvSpPr>
      <dsp:spPr>
        <a:xfrm>
          <a:off x="7068059" y="2035621"/>
          <a:ext cx="1485551" cy="1785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E6357-8330-4796-978B-0D98866847AF}">
      <dsp:nvSpPr>
        <dsp:cNvPr id="0" name=""/>
        <dsp:cNvSpPr/>
      </dsp:nvSpPr>
      <dsp:spPr>
        <a:xfrm>
          <a:off x="7233121" y="2192429"/>
          <a:ext cx="1485551" cy="1785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Weather API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76631" y="2235939"/>
        <a:ext cx="1398531" cy="1698241"/>
      </dsp:txXfrm>
    </dsp:sp>
    <dsp:sp modelId="{9D28FDBD-E412-4A85-8BD9-4E4E1287AEC8}">
      <dsp:nvSpPr>
        <dsp:cNvPr id="0" name=""/>
        <dsp:cNvSpPr/>
      </dsp:nvSpPr>
      <dsp:spPr>
        <a:xfrm>
          <a:off x="9014358" y="2024744"/>
          <a:ext cx="1485551" cy="1856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648713-871B-4729-A22C-021C04A9DBC2}">
      <dsp:nvSpPr>
        <dsp:cNvPr id="0" name=""/>
        <dsp:cNvSpPr/>
      </dsp:nvSpPr>
      <dsp:spPr>
        <a:xfrm>
          <a:off x="9179419" y="2181552"/>
          <a:ext cx="1485551" cy="185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Agricultural dataset (Kaggle</a:t>
          </a:r>
          <a:r>
            <a:rPr lang="en-IN" sz="1500" kern="1200" dirty="0"/>
            <a:t>)</a:t>
          </a:r>
          <a:endParaRPr lang="en-US" sz="1500" kern="1200" dirty="0"/>
        </a:p>
      </dsp:txBody>
      <dsp:txXfrm>
        <a:off x="9222929" y="2225062"/>
        <a:ext cx="1398531" cy="1769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  <p:sldLayoutId id="2147483717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howie.tw/2018/04/apache-spark-learning-troubleshooting-tuning.html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jpg"/><Relationship Id="rId12" Type="http://schemas.openxmlformats.org/officeDocument/2006/relationships/hyperlink" Target="https://documentacionhoy.com/contents/news/2018-11-22/django-cms-353-nueva-actualizacion-de-mantenimiento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do.dev/tutorials/python-pandas-large-datasets/" TargetMode="External"/><Relationship Id="rId11" Type="http://schemas.openxmlformats.org/officeDocument/2006/relationships/image" Target="../media/image21.jpg"/><Relationship Id="rId5" Type="http://schemas.openxmlformats.org/officeDocument/2006/relationships/image" Target="../media/image18.png"/><Relationship Id="rId10" Type="http://schemas.openxmlformats.org/officeDocument/2006/relationships/hyperlink" Target="https://www.flickr.com/photos/141573413@N04/42099499622" TargetMode="External"/><Relationship Id="rId4" Type="http://schemas.openxmlformats.org/officeDocument/2006/relationships/hyperlink" Target="https://blog.gelin.ru/2017/09/mongodb.html" TargetMode="External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298564"/>
            <a:ext cx="6259284" cy="3838007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Predictive Analytics For Agricultural Investments: Enhancing ROI And Mitigating Financial Risks For Farmers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612F8-BED9-E0FB-3BDA-50C4D962573A}"/>
              </a:ext>
            </a:extLst>
          </p:cNvPr>
          <p:cNvSpPr txBox="1"/>
          <p:nvPr/>
        </p:nvSpPr>
        <p:spPr>
          <a:xfrm>
            <a:off x="3630385" y="4593772"/>
            <a:ext cx="5671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Keladi Ganapathi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Kranthi Swapna Garapati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Sharath Chandra Kamuni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50" y="255526"/>
            <a:ext cx="7704650" cy="1346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7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7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02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6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73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13" name="TextBox 5">
            <a:extLst>
              <a:ext uri="{FF2B5EF4-FFF2-40B4-BE49-F238E27FC236}">
                <a16:creationId xmlns:a16="http://schemas.microsoft.com/office/drawing/2014/main" id="{5E6FC658-A093-DDF9-7F08-04F963337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76744"/>
              </p:ext>
            </p:extLst>
          </p:nvPr>
        </p:nvGraphicFramePr>
        <p:xfrm>
          <a:off x="3048000" y="1500108"/>
          <a:ext cx="6096000" cy="518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extBox 3">
            <a:extLst>
              <a:ext uri="{FF2B5EF4-FFF2-40B4-BE49-F238E27FC236}">
                <a16:creationId xmlns:a16="http://schemas.microsoft.com/office/drawing/2014/main" id="{9FF24F61-C227-1BFB-4CF2-E7E6C9DFF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618607"/>
              </p:ext>
            </p:extLst>
          </p:nvPr>
        </p:nvGraphicFramePr>
        <p:xfrm>
          <a:off x="1286227" y="446314"/>
          <a:ext cx="10459457" cy="625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7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90C989E3-1BD2-1BB8-6860-66E653E1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3" y="1307408"/>
            <a:ext cx="9906859" cy="4243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E3CE8C-1316-3A10-7A64-C448D810D472}"/>
              </a:ext>
            </a:extLst>
          </p:cNvPr>
          <p:cNvSpPr txBox="1"/>
          <p:nvPr/>
        </p:nvSpPr>
        <p:spPr>
          <a:xfrm>
            <a:off x="1013553" y="322111"/>
            <a:ext cx="851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CRISP-DM with Agile Framework Flowchart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C6564-A6E5-3060-80A0-F13687E8FCAA}"/>
              </a:ext>
            </a:extLst>
          </p:cNvPr>
          <p:cNvSpPr txBox="1"/>
          <p:nvPr/>
        </p:nvSpPr>
        <p:spPr>
          <a:xfrm>
            <a:off x="1080001" y="1079500"/>
            <a:ext cx="3904750" cy="46894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algn="ctr">
              <a:spcBef>
                <a:spcPct val="0"/>
              </a:spcBef>
              <a:spcAft>
                <a:spcPts val="800"/>
              </a:spcAft>
            </a:pPr>
            <a:r>
              <a:rPr lang="en-US" sz="4800" b="1" u="sng" kern="1200" cap="none" spc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Proposed Methodolgy</a:t>
            </a:r>
            <a:endParaRPr lang="en-US" sz="4800" u="sng" kern="1200" cap="none" spc="0" baseline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5E31D9BD-1AE9-873A-99B8-372E2693F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510941"/>
              </p:ext>
            </p:extLst>
          </p:nvPr>
        </p:nvGraphicFramePr>
        <p:xfrm>
          <a:off x="6415313" y="629785"/>
          <a:ext cx="5515425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2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TextBox 5">
            <a:extLst>
              <a:ext uri="{FF2B5EF4-FFF2-40B4-BE49-F238E27FC236}">
                <a16:creationId xmlns:a16="http://schemas.microsoft.com/office/drawing/2014/main" id="{E714BC22-943B-34DF-8BDE-A8D8C8C57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293950"/>
              </p:ext>
            </p:extLst>
          </p:nvPr>
        </p:nvGraphicFramePr>
        <p:xfrm>
          <a:off x="1079400" y="359230"/>
          <a:ext cx="10731600" cy="588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80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26235-8CF3-323E-5574-9BDDD0861D99}"/>
              </a:ext>
            </a:extLst>
          </p:cNvPr>
          <p:cNvSpPr txBox="1"/>
          <p:nvPr/>
        </p:nvSpPr>
        <p:spPr>
          <a:xfrm>
            <a:off x="326571" y="207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planning 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FCE66-D7E9-E8F2-25A4-03DA7DA4B903}"/>
              </a:ext>
            </a:extLst>
          </p:cNvPr>
          <p:cNvSpPr txBox="1"/>
          <p:nvPr/>
        </p:nvSpPr>
        <p:spPr>
          <a:xfrm>
            <a:off x="592331" y="2560738"/>
            <a:ext cx="2076169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endParaRPr lang="en-US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144BB31-83F7-DA81-C3D9-0FC548398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0" y="768577"/>
            <a:ext cx="2188029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C478A-B1E8-7644-E099-11A1DF3147BD}"/>
              </a:ext>
            </a:extLst>
          </p:cNvPr>
          <p:cNvSpPr txBox="1"/>
          <p:nvPr/>
        </p:nvSpPr>
        <p:spPr>
          <a:xfrm>
            <a:off x="3893143" y="2627252"/>
            <a:ext cx="2732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</a:t>
            </a:r>
            <a:endParaRPr lang="en-US" dirty="0"/>
          </a:p>
        </p:txBody>
      </p:sp>
      <p:pic>
        <p:nvPicPr>
          <p:cNvPr id="13" name="Picture 12" descr="A black background with brown text">
            <a:extLst>
              <a:ext uri="{FF2B5EF4-FFF2-40B4-BE49-F238E27FC236}">
                <a16:creationId xmlns:a16="http://schemas.microsoft.com/office/drawing/2014/main" id="{985312A7-F38C-15AE-A9DA-F6FDF474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70629" y="794868"/>
            <a:ext cx="3254829" cy="16888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A74A2A-F1C1-562F-7ED1-45DEECC90ABB}"/>
              </a:ext>
            </a:extLst>
          </p:cNvPr>
          <p:cNvSpPr txBox="1"/>
          <p:nvPr/>
        </p:nvSpPr>
        <p:spPr>
          <a:xfrm>
            <a:off x="7369629" y="26272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&amp; Cleaning</a:t>
            </a:r>
            <a:endParaRPr lang="en-US" dirty="0"/>
          </a:p>
        </p:txBody>
      </p:sp>
      <p:pic>
        <p:nvPicPr>
          <p:cNvPr id="18" name="Picture 17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E3382B0A-2A24-4B26-B13A-31DE750C2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56712" y="722252"/>
            <a:ext cx="2873831" cy="17209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31BC4E-BDB7-D4AD-33F7-8FEFFB8B580A}"/>
              </a:ext>
            </a:extLst>
          </p:cNvPr>
          <p:cNvSpPr txBox="1"/>
          <p:nvPr/>
        </p:nvSpPr>
        <p:spPr>
          <a:xfrm>
            <a:off x="326571" y="5589760"/>
            <a:ext cx="6732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</a:t>
            </a:r>
            <a:endParaRPr lang="en-US" dirty="0"/>
          </a:p>
        </p:txBody>
      </p:sp>
      <p:pic>
        <p:nvPicPr>
          <p:cNvPr id="23" name="Picture 22" descr="An open book with a logo">
            <a:extLst>
              <a:ext uri="{FF2B5EF4-FFF2-40B4-BE49-F238E27FC236}">
                <a16:creationId xmlns:a16="http://schemas.microsoft.com/office/drawing/2014/main" id="{48EB2EA1-D179-8E6E-4812-2ED75F313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500" y="3429000"/>
            <a:ext cx="2188029" cy="20909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B65661-5D2A-70A1-8A5A-7E32E6CDD4F3}"/>
              </a:ext>
            </a:extLst>
          </p:cNvPr>
          <p:cNvSpPr txBox="1"/>
          <p:nvPr/>
        </p:nvSpPr>
        <p:spPr>
          <a:xfrm>
            <a:off x="3692978" y="5589760"/>
            <a:ext cx="6732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dirty="0"/>
          </a:p>
        </p:txBody>
      </p:sp>
      <p:pic>
        <p:nvPicPr>
          <p:cNvPr id="28" name="Picture 27" descr="A logo with colorful crosses">
            <a:extLst>
              <a:ext uri="{FF2B5EF4-FFF2-40B4-BE49-F238E27FC236}">
                <a16:creationId xmlns:a16="http://schemas.microsoft.com/office/drawing/2014/main" id="{47EE10BD-B4E5-DF1C-1FC9-BABEBB22E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70629" y="3429000"/>
            <a:ext cx="2812457" cy="2089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D6AEE53-ABB0-CE94-C603-FF0A15FD9D24}"/>
              </a:ext>
            </a:extLst>
          </p:cNvPr>
          <p:cNvSpPr txBox="1"/>
          <p:nvPr/>
        </p:nvSpPr>
        <p:spPr>
          <a:xfrm>
            <a:off x="7590064" y="5598189"/>
            <a:ext cx="6732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  <a:endParaRPr lang="en-US" dirty="0"/>
          </a:p>
        </p:txBody>
      </p:sp>
      <p:pic>
        <p:nvPicPr>
          <p:cNvPr id="36" name="Picture 35" descr="A black and green rectangular sign with white text">
            <a:extLst>
              <a:ext uri="{FF2B5EF4-FFF2-40B4-BE49-F238E27FC236}">
                <a16:creationId xmlns:a16="http://schemas.microsoft.com/office/drawing/2014/main" id="{4F75E335-7DBB-9F08-5AE5-98413F9DF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369629" y="3429000"/>
            <a:ext cx="3056163" cy="20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6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0" y="1508125"/>
            <a:ext cx="5568950" cy="20808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5FF50-3F8A-A23C-47BF-7075E98B052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37201" y="3757973"/>
            <a:ext cx="5568949" cy="22729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F0C541EB-D8F4-257B-3166-AD29993F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989" y="1764000"/>
            <a:ext cx="3330000" cy="3330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2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C77934-BCF6-49A4-98FA-A9BD93340B3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{133A1242-9CCF-4042-AB7A-BD56B9D0C48A}tf11158769_win32</Template>
  <TotalTime>186</TotalTime>
  <Words>193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Predictive Analytics For Agricultural Investments: Enhancing ROI And Mitigating Financial Risks For Farmers</vt:lpstr>
      <vt:lpstr>                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Kranthi swapna Garapati</dc:creator>
  <cp:lastModifiedBy>Kranthi swapna Garapati</cp:lastModifiedBy>
  <cp:revision>1</cp:revision>
  <dcterms:created xsi:type="dcterms:W3CDTF">2024-10-07T18:08:53Z</dcterms:created>
  <dcterms:modified xsi:type="dcterms:W3CDTF">2024-10-13T18:14:16Z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