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4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7" r:id="rId11"/>
    <p:sldId id="263" r:id="rId12"/>
    <p:sldId id="268" r:id="rId13"/>
    <p:sldId id="269" r:id="rId14"/>
    <p:sldId id="270" r:id="rId15"/>
    <p:sldId id="271" r:id="rId16"/>
    <p:sldId id="272" r:id="rId17"/>
    <p:sldId id="273" r:id="rId18"/>
    <p:sldId id="274" r:id="rId19"/>
    <p:sldId id="275" r:id="rId20"/>
    <p:sldId id="276" r:id="rId21"/>
    <p:sldId id="277" r:id="rId22"/>
    <p:sldId id="264" r:id="rId23"/>
    <p:sldId id="266"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9" d="100"/>
          <a:sy n="59" d="100"/>
        </p:scale>
        <p:origin x="96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svg"/><Relationship Id="rId10" Type="http://schemas.openxmlformats.org/officeDocument/2006/relationships/image" Target="../media/image29.svg"/><Relationship Id="rId4" Type="http://schemas.openxmlformats.org/officeDocument/2006/relationships/image" Target="../media/image23.pn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svg"/><Relationship Id="rId10" Type="http://schemas.openxmlformats.org/officeDocument/2006/relationships/image" Target="../media/image29.svg"/><Relationship Id="rId4" Type="http://schemas.openxmlformats.org/officeDocument/2006/relationships/image" Target="../media/image23.pn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9A17C0-020E-49F6-96A5-B5C414DE425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93B89E8-07EF-43ED-A2F0-7B2E9AEFFF0E}">
      <dgm:prSet/>
      <dgm:spPr/>
      <dgm:t>
        <a:bodyPr/>
        <a:lstStyle/>
        <a:p>
          <a:r>
            <a:rPr lang="en-US" dirty="0">
              <a:latin typeface="Times New Roman" panose="02020603050405020304" pitchFamily="18" charset="0"/>
              <a:cs typeface="Times New Roman" panose="02020603050405020304" pitchFamily="18" charset="0"/>
            </a:rPr>
            <a:t>How can we leverage stock price prediction to optimize our investment strategy in Google stocks?</a:t>
          </a:r>
        </a:p>
      </dgm:t>
    </dgm:pt>
    <dgm:pt modelId="{6F734163-2AC7-4E9F-9FA2-7D5F0756CF41}" type="parTrans" cxnId="{60BEFB73-273F-40A3-9866-ECAD07D25171}">
      <dgm:prSet/>
      <dgm:spPr/>
      <dgm:t>
        <a:bodyPr/>
        <a:lstStyle/>
        <a:p>
          <a:endParaRPr lang="en-US"/>
        </a:p>
      </dgm:t>
    </dgm:pt>
    <dgm:pt modelId="{903A7FB4-656C-494D-B077-8C83152F6428}" type="sibTrans" cxnId="{60BEFB73-273F-40A3-9866-ECAD07D25171}">
      <dgm:prSet/>
      <dgm:spPr/>
      <dgm:t>
        <a:bodyPr/>
        <a:lstStyle/>
        <a:p>
          <a:endParaRPr lang="en-US"/>
        </a:p>
      </dgm:t>
    </dgm:pt>
    <dgm:pt modelId="{F81C1B30-686B-4123-B70F-61D48527C769}">
      <dgm:prSet/>
      <dgm:spPr/>
      <dgm:t>
        <a:bodyPr/>
        <a:lstStyle/>
        <a:p>
          <a:r>
            <a:rPr lang="en-US" dirty="0">
              <a:latin typeface="Times New Roman" panose="02020603050405020304" pitchFamily="18" charset="0"/>
              <a:cs typeface="Times New Roman" panose="02020603050405020304" pitchFamily="18" charset="0"/>
            </a:rPr>
            <a:t>Can stock price prediction help us identify strategic opportunities for Google stock investments in the long term?</a:t>
          </a:r>
        </a:p>
      </dgm:t>
    </dgm:pt>
    <dgm:pt modelId="{7B7F48F3-DECF-4DA1-97D0-34B0D7091DC2}" type="parTrans" cxnId="{3C8A0BA4-299F-4896-BF53-6E5020691D61}">
      <dgm:prSet/>
      <dgm:spPr/>
      <dgm:t>
        <a:bodyPr/>
        <a:lstStyle/>
        <a:p>
          <a:endParaRPr lang="en-US"/>
        </a:p>
      </dgm:t>
    </dgm:pt>
    <dgm:pt modelId="{E673F586-A9E2-4F92-9B16-DFC0473641DD}" type="sibTrans" cxnId="{3C8A0BA4-299F-4896-BF53-6E5020691D61}">
      <dgm:prSet/>
      <dgm:spPr/>
      <dgm:t>
        <a:bodyPr/>
        <a:lstStyle/>
        <a:p>
          <a:endParaRPr lang="en-US"/>
        </a:p>
      </dgm:t>
    </dgm:pt>
    <dgm:pt modelId="{5A48A048-23ED-4150-8EA2-8664F40C41F5}" type="pres">
      <dgm:prSet presAssocID="{3A9A17C0-020E-49F6-96A5-B5C414DE4251}" presName="root" presStyleCnt="0">
        <dgm:presLayoutVars>
          <dgm:dir/>
          <dgm:resizeHandles val="exact"/>
        </dgm:presLayoutVars>
      </dgm:prSet>
      <dgm:spPr/>
    </dgm:pt>
    <dgm:pt modelId="{F7AC14EB-8FA6-40A8-978A-9579FFA5BA33}" type="pres">
      <dgm:prSet presAssocID="{293B89E8-07EF-43ED-A2F0-7B2E9AEFFF0E}" presName="compNode" presStyleCnt="0"/>
      <dgm:spPr/>
    </dgm:pt>
    <dgm:pt modelId="{B0F31586-E07A-4408-AF30-6EFB4EDFA6A7}" type="pres">
      <dgm:prSet presAssocID="{293B89E8-07EF-43ED-A2F0-7B2E9AEFFF0E}" presName="bgRect" presStyleLbl="bgShp" presStyleIdx="0" presStyleCnt="2"/>
      <dgm:spPr/>
    </dgm:pt>
    <dgm:pt modelId="{6AE06FB8-199F-403C-875B-FFD1C2A199CC}" type="pres">
      <dgm:prSet presAssocID="{293B89E8-07EF-43ED-A2F0-7B2E9AEFFF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7BF93246-73F5-4F32-9408-F10F56FDC061}" type="pres">
      <dgm:prSet presAssocID="{293B89E8-07EF-43ED-A2F0-7B2E9AEFFF0E}" presName="spaceRect" presStyleCnt="0"/>
      <dgm:spPr/>
    </dgm:pt>
    <dgm:pt modelId="{536D05F4-4F8D-4D3A-9CBB-103F8B5363CD}" type="pres">
      <dgm:prSet presAssocID="{293B89E8-07EF-43ED-A2F0-7B2E9AEFFF0E}" presName="parTx" presStyleLbl="revTx" presStyleIdx="0" presStyleCnt="2">
        <dgm:presLayoutVars>
          <dgm:chMax val="0"/>
          <dgm:chPref val="0"/>
        </dgm:presLayoutVars>
      </dgm:prSet>
      <dgm:spPr/>
    </dgm:pt>
    <dgm:pt modelId="{74CE8ED5-5D68-486D-AE3F-3D1CC09C2CF8}" type="pres">
      <dgm:prSet presAssocID="{903A7FB4-656C-494D-B077-8C83152F6428}" presName="sibTrans" presStyleCnt="0"/>
      <dgm:spPr/>
    </dgm:pt>
    <dgm:pt modelId="{F9D28D4B-6B11-43FA-A4EF-3DDE36CFAD7E}" type="pres">
      <dgm:prSet presAssocID="{F81C1B30-686B-4123-B70F-61D48527C769}" presName="compNode" presStyleCnt="0"/>
      <dgm:spPr/>
    </dgm:pt>
    <dgm:pt modelId="{40F12F3F-59E2-4D80-9F8F-1C262B7694DB}" type="pres">
      <dgm:prSet presAssocID="{F81C1B30-686B-4123-B70F-61D48527C769}" presName="bgRect" presStyleLbl="bgShp" presStyleIdx="1" presStyleCnt="2"/>
      <dgm:spPr/>
    </dgm:pt>
    <dgm:pt modelId="{0FC2DE04-922B-45A9-A05D-99BB091276FE}" type="pres">
      <dgm:prSet presAssocID="{F81C1B30-686B-4123-B70F-61D48527C7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3885E74F-F863-4FEB-9ACA-56645CD40575}" type="pres">
      <dgm:prSet presAssocID="{F81C1B30-686B-4123-B70F-61D48527C769}" presName="spaceRect" presStyleCnt="0"/>
      <dgm:spPr/>
    </dgm:pt>
    <dgm:pt modelId="{90C20844-1B28-4518-8A06-B8F759AC68CE}" type="pres">
      <dgm:prSet presAssocID="{F81C1B30-686B-4123-B70F-61D48527C769}" presName="parTx" presStyleLbl="revTx" presStyleIdx="1" presStyleCnt="2">
        <dgm:presLayoutVars>
          <dgm:chMax val="0"/>
          <dgm:chPref val="0"/>
        </dgm:presLayoutVars>
      </dgm:prSet>
      <dgm:spPr/>
    </dgm:pt>
  </dgm:ptLst>
  <dgm:cxnLst>
    <dgm:cxn modelId="{30B7574F-5A8D-4905-8E1B-37CCF7379E35}" type="presOf" srcId="{3A9A17C0-020E-49F6-96A5-B5C414DE4251}" destId="{5A48A048-23ED-4150-8EA2-8664F40C41F5}" srcOrd="0" destOrd="0" presId="urn:microsoft.com/office/officeart/2018/2/layout/IconVerticalSolidList"/>
    <dgm:cxn modelId="{60BEFB73-273F-40A3-9866-ECAD07D25171}" srcId="{3A9A17C0-020E-49F6-96A5-B5C414DE4251}" destId="{293B89E8-07EF-43ED-A2F0-7B2E9AEFFF0E}" srcOrd="0" destOrd="0" parTransId="{6F734163-2AC7-4E9F-9FA2-7D5F0756CF41}" sibTransId="{903A7FB4-656C-494D-B077-8C83152F6428}"/>
    <dgm:cxn modelId="{3C8A0BA4-299F-4896-BF53-6E5020691D61}" srcId="{3A9A17C0-020E-49F6-96A5-B5C414DE4251}" destId="{F81C1B30-686B-4123-B70F-61D48527C769}" srcOrd="1" destOrd="0" parTransId="{7B7F48F3-DECF-4DA1-97D0-34B0D7091DC2}" sibTransId="{E673F586-A9E2-4F92-9B16-DFC0473641DD}"/>
    <dgm:cxn modelId="{F0741CE2-A079-4068-91C4-E1106431FFCA}" type="presOf" srcId="{293B89E8-07EF-43ED-A2F0-7B2E9AEFFF0E}" destId="{536D05F4-4F8D-4D3A-9CBB-103F8B5363CD}" srcOrd="0" destOrd="0" presId="urn:microsoft.com/office/officeart/2018/2/layout/IconVerticalSolidList"/>
    <dgm:cxn modelId="{EE16C8ED-7FD7-49BD-A376-EAF2227CB79F}" type="presOf" srcId="{F81C1B30-686B-4123-B70F-61D48527C769}" destId="{90C20844-1B28-4518-8A06-B8F759AC68CE}" srcOrd="0" destOrd="0" presId="urn:microsoft.com/office/officeart/2018/2/layout/IconVerticalSolidList"/>
    <dgm:cxn modelId="{747940EE-1A0C-49FE-A7CF-3ED1EE28643E}" type="presParOf" srcId="{5A48A048-23ED-4150-8EA2-8664F40C41F5}" destId="{F7AC14EB-8FA6-40A8-978A-9579FFA5BA33}" srcOrd="0" destOrd="0" presId="urn:microsoft.com/office/officeart/2018/2/layout/IconVerticalSolidList"/>
    <dgm:cxn modelId="{D4B59926-A685-4801-A714-996E2529129B}" type="presParOf" srcId="{F7AC14EB-8FA6-40A8-978A-9579FFA5BA33}" destId="{B0F31586-E07A-4408-AF30-6EFB4EDFA6A7}" srcOrd="0" destOrd="0" presId="urn:microsoft.com/office/officeart/2018/2/layout/IconVerticalSolidList"/>
    <dgm:cxn modelId="{6CFB6426-5A3C-498A-9A42-2CC1596585E5}" type="presParOf" srcId="{F7AC14EB-8FA6-40A8-978A-9579FFA5BA33}" destId="{6AE06FB8-199F-403C-875B-FFD1C2A199CC}" srcOrd="1" destOrd="0" presId="urn:microsoft.com/office/officeart/2018/2/layout/IconVerticalSolidList"/>
    <dgm:cxn modelId="{CB859B89-9DB2-455E-9ED5-9307861A4540}" type="presParOf" srcId="{F7AC14EB-8FA6-40A8-978A-9579FFA5BA33}" destId="{7BF93246-73F5-4F32-9408-F10F56FDC061}" srcOrd="2" destOrd="0" presId="urn:microsoft.com/office/officeart/2018/2/layout/IconVerticalSolidList"/>
    <dgm:cxn modelId="{9F3E50F7-6420-4913-A272-D45C10F62A77}" type="presParOf" srcId="{F7AC14EB-8FA6-40A8-978A-9579FFA5BA33}" destId="{536D05F4-4F8D-4D3A-9CBB-103F8B5363CD}" srcOrd="3" destOrd="0" presId="urn:microsoft.com/office/officeart/2018/2/layout/IconVerticalSolidList"/>
    <dgm:cxn modelId="{3480F261-179A-4070-99C2-EC0FDA7B1706}" type="presParOf" srcId="{5A48A048-23ED-4150-8EA2-8664F40C41F5}" destId="{74CE8ED5-5D68-486D-AE3F-3D1CC09C2CF8}" srcOrd="1" destOrd="0" presId="urn:microsoft.com/office/officeart/2018/2/layout/IconVerticalSolidList"/>
    <dgm:cxn modelId="{0F1AB530-CC02-473A-86EB-2FEDBAD4CAC9}" type="presParOf" srcId="{5A48A048-23ED-4150-8EA2-8664F40C41F5}" destId="{F9D28D4B-6B11-43FA-A4EF-3DDE36CFAD7E}" srcOrd="2" destOrd="0" presId="urn:microsoft.com/office/officeart/2018/2/layout/IconVerticalSolidList"/>
    <dgm:cxn modelId="{4525FC57-B992-4C3B-9DC8-D1B4B46487D9}" type="presParOf" srcId="{F9D28D4B-6B11-43FA-A4EF-3DDE36CFAD7E}" destId="{40F12F3F-59E2-4D80-9F8F-1C262B7694DB}" srcOrd="0" destOrd="0" presId="urn:microsoft.com/office/officeart/2018/2/layout/IconVerticalSolidList"/>
    <dgm:cxn modelId="{5542C95D-0BBE-4A88-8D8E-45B41D83EB76}" type="presParOf" srcId="{F9D28D4B-6B11-43FA-A4EF-3DDE36CFAD7E}" destId="{0FC2DE04-922B-45A9-A05D-99BB091276FE}" srcOrd="1" destOrd="0" presId="urn:microsoft.com/office/officeart/2018/2/layout/IconVerticalSolidList"/>
    <dgm:cxn modelId="{302E935E-61B3-46BE-9BF3-3894908D814D}" type="presParOf" srcId="{F9D28D4B-6B11-43FA-A4EF-3DDE36CFAD7E}" destId="{3885E74F-F863-4FEB-9ACA-56645CD40575}" srcOrd="2" destOrd="0" presId="urn:microsoft.com/office/officeart/2018/2/layout/IconVerticalSolidList"/>
    <dgm:cxn modelId="{CC7104A0-8EDD-4901-8607-649E715C421C}" type="presParOf" srcId="{F9D28D4B-6B11-43FA-A4EF-3DDE36CFAD7E}" destId="{90C20844-1B28-4518-8A06-B8F759AC68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1D63E1-51E1-477C-910F-15095983F98B}"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310FE85B-B324-45A0-965B-4F923DC87047}">
      <dgm:prSet/>
      <dgm:spPr/>
      <dgm:t>
        <a:bodyPr/>
        <a:lstStyle/>
        <a:p>
          <a:r>
            <a:rPr lang="en-US" dirty="0">
              <a:latin typeface="Times New Roman" panose="02020603050405020304" pitchFamily="18" charset="0"/>
              <a:cs typeface="Times New Roman" panose="02020603050405020304" pitchFamily="18" charset="0"/>
            </a:rPr>
            <a:t>Develop a stock price prediction model tailored to Google stocks, incorporating historical price data, relevant financial indicators, and external factors affecting Google's performance. Implement the model within our investment decision-making process to identify optimal entry and exit points for Google stock investments</a:t>
          </a:r>
        </a:p>
      </dgm:t>
    </dgm:pt>
    <dgm:pt modelId="{A0804B47-566F-44F0-87F0-6A6297DB64C7}" type="parTrans" cxnId="{7AE9A509-37F9-45C1-833F-DCA4805E21A7}">
      <dgm:prSet/>
      <dgm:spPr/>
      <dgm:t>
        <a:bodyPr/>
        <a:lstStyle/>
        <a:p>
          <a:endParaRPr lang="en-US"/>
        </a:p>
      </dgm:t>
    </dgm:pt>
    <dgm:pt modelId="{BE3E1075-BB2E-4275-9D25-BA6E8350D3C7}" type="sibTrans" cxnId="{7AE9A509-37F9-45C1-833F-DCA4805E21A7}">
      <dgm:prSet/>
      <dgm:spPr/>
      <dgm:t>
        <a:bodyPr/>
        <a:lstStyle/>
        <a:p>
          <a:endParaRPr lang="en-US"/>
        </a:p>
      </dgm:t>
    </dgm:pt>
    <dgm:pt modelId="{A302A19D-B474-4C1C-8D0C-F5A3513021ED}">
      <dgm:prSet/>
      <dgm:spPr/>
      <dgm:t>
        <a:bodyPr/>
        <a:lstStyle/>
        <a:p>
          <a:r>
            <a:rPr lang="en-US" dirty="0">
              <a:latin typeface="Times New Roman" panose="02020603050405020304" pitchFamily="18" charset="0"/>
              <a:cs typeface="Times New Roman" panose="02020603050405020304" pitchFamily="18" charset="0"/>
            </a:rPr>
            <a:t>Creation of a comprehensive stock price prediction model for Google over the long term, incorporating macroeconomic trends, industry advancements, and Google's strategic endeavors. Employ this model to pinpoint potential growth prospects or periods of undervaluation for Google stocks, thereby informing strategic investment choices aimed at optimizing returns in the long run.</a:t>
          </a:r>
        </a:p>
      </dgm:t>
    </dgm:pt>
    <dgm:pt modelId="{BE46F8C2-3BFB-42A5-8C62-990307AAC680}" type="parTrans" cxnId="{DAC42EF8-E566-466E-840D-7EF5A96F40CE}">
      <dgm:prSet/>
      <dgm:spPr/>
      <dgm:t>
        <a:bodyPr/>
        <a:lstStyle/>
        <a:p>
          <a:endParaRPr lang="en-US"/>
        </a:p>
      </dgm:t>
    </dgm:pt>
    <dgm:pt modelId="{634F0CA2-5E22-4EA6-BCBF-D45FFDFC9323}" type="sibTrans" cxnId="{DAC42EF8-E566-466E-840D-7EF5A96F40CE}">
      <dgm:prSet/>
      <dgm:spPr/>
      <dgm:t>
        <a:bodyPr/>
        <a:lstStyle/>
        <a:p>
          <a:endParaRPr lang="en-US"/>
        </a:p>
      </dgm:t>
    </dgm:pt>
    <dgm:pt modelId="{BFD253D6-FFEE-48C2-9B95-9AA252FE1C32}" type="pres">
      <dgm:prSet presAssocID="{AE1D63E1-51E1-477C-910F-15095983F98B}" presName="linear" presStyleCnt="0">
        <dgm:presLayoutVars>
          <dgm:animLvl val="lvl"/>
          <dgm:resizeHandles val="exact"/>
        </dgm:presLayoutVars>
      </dgm:prSet>
      <dgm:spPr/>
    </dgm:pt>
    <dgm:pt modelId="{DADCD8EB-5F96-4695-A275-FD02393F12F0}" type="pres">
      <dgm:prSet presAssocID="{310FE85B-B324-45A0-965B-4F923DC87047}" presName="parentText" presStyleLbl="node1" presStyleIdx="0" presStyleCnt="2">
        <dgm:presLayoutVars>
          <dgm:chMax val="0"/>
          <dgm:bulletEnabled val="1"/>
        </dgm:presLayoutVars>
      </dgm:prSet>
      <dgm:spPr/>
    </dgm:pt>
    <dgm:pt modelId="{04FAD0BA-6532-4C15-B01A-699D43534D3F}" type="pres">
      <dgm:prSet presAssocID="{BE3E1075-BB2E-4275-9D25-BA6E8350D3C7}" presName="spacer" presStyleCnt="0"/>
      <dgm:spPr/>
    </dgm:pt>
    <dgm:pt modelId="{3D21148F-886E-42FE-9FCD-E1F4E3036A3D}" type="pres">
      <dgm:prSet presAssocID="{A302A19D-B474-4C1C-8D0C-F5A3513021ED}" presName="parentText" presStyleLbl="node1" presStyleIdx="1" presStyleCnt="2">
        <dgm:presLayoutVars>
          <dgm:chMax val="0"/>
          <dgm:bulletEnabled val="1"/>
        </dgm:presLayoutVars>
      </dgm:prSet>
      <dgm:spPr/>
    </dgm:pt>
  </dgm:ptLst>
  <dgm:cxnLst>
    <dgm:cxn modelId="{7AE9A509-37F9-45C1-833F-DCA4805E21A7}" srcId="{AE1D63E1-51E1-477C-910F-15095983F98B}" destId="{310FE85B-B324-45A0-965B-4F923DC87047}" srcOrd="0" destOrd="0" parTransId="{A0804B47-566F-44F0-87F0-6A6297DB64C7}" sibTransId="{BE3E1075-BB2E-4275-9D25-BA6E8350D3C7}"/>
    <dgm:cxn modelId="{343FD356-C57E-4CE2-8DBC-C1DC11B97F99}" type="presOf" srcId="{310FE85B-B324-45A0-965B-4F923DC87047}" destId="{DADCD8EB-5F96-4695-A275-FD02393F12F0}" srcOrd="0" destOrd="0" presId="urn:microsoft.com/office/officeart/2005/8/layout/vList2"/>
    <dgm:cxn modelId="{18E3CB7F-A8FA-4F9E-B2E8-D99E02A38BC2}" type="presOf" srcId="{AE1D63E1-51E1-477C-910F-15095983F98B}" destId="{BFD253D6-FFEE-48C2-9B95-9AA252FE1C32}" srcOrd="0" destOrd="0" presId="urn:microsoft.com/office/officeart/2005/8/layout/vList2"/>
    <dgm:cxn modelId="{F8E86193-440F-4FCD-9D78-608BAD3636CA}" type="presOf" srcId="{A302A19D-B474-4C1C-8D0C-F5A3513021ED}" destId="{3D21148F-886E-42FE-9FCD-E1F4E3036A3D}" srcOrd="0" destOrd="0" presId="urn:microsoft.com/office/officeart/2005/8/layout/vList2"/>
    <dgm:cxn modelId="{DAC42EF8-E566-466E-840D-7EF5A96F40CE}" srcId="{AE1D63E1-51E1-477C-910F-15095983F98B}" destId="{A302A19D-B474-4C1C-8D0C-F5A3513021ED}" srcOrd="1" destOrd="0" parTransId="{BE46F8C2-3BFB-42A5-8C62-990307AAC680}" sibTransId="{634F0CA2-5E22-4EA6-BCBF-D45FFDFC9323}"/>
    <dgm:cxn modelId="{EE8FA878-70D8-4D31-A73D-4B63887371E1}" type="presParOf" srcId="{BFD253D6-FFEE-48C2-9B95-9AA252FE1C32}" destId="{DADCD8EB-5F96-4695-A275-FD02393F12F0}" srcOrd="0" destOrd="0" presId="urn:microsoft.com/office/officeart/2005/8/layout/vList2"/>
    <dgm:cxn modelId="{846CDDB6-EF06-4F4A-BBB9-A0037A3E330E}" type="presParOf" srcId="{BFD253D6-FFEE-48C2-9B95-9AA252FE1C32}" destId="{04FAD0BA-6532-4C15-B01A-699D43534D3F}" srcOrd="1" destOrd="0" presId="urn:microsoft.com/office/officeart/2005/8/layout/vList2"/>
    <dgm:cxn modelId="{11684EBA-D865-4FAC-B327-9EBDF6E3A93C}" type="presParOf" srcId="{BFD253D6-FFEE-48C2-9B95-9AA252FE1C32}" destId="{3D21148F-886E-42FE-9FCD-E1F4E3036A3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849A41-F6EB-48DF-B659-A71D2D8B87E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46CA3A1-7198-435E-AA44-391EFCEE3199}">
      <dgm:prSet/>
      <dgm:spPr/>
      <dgm:t>
        <a:bodyPr/>
        <a:lstStyle/>
        <a:p>
          <a:pPr>
            <a:lnSpc>
              <a:spcPct val="100000"/>
            </a:lnSpc>
          </a:pPr>
          <a:r>
            <a:rPr lang="en-US" dirty="0">
              <a:latin typeface="Times New Roman" panose="02020603050405020304" pitchFamily="18" charset="0"/>
              <a:cs typeface="Times New Roman" panose="02020603050405020304" pitchFamily="18" charset="0"/>
            </a:rPr>
            <a:t>Predicting stock prices aids in making informed investment decisions, managing risks, and maximizing returns.</a:t>
          </a:r>
        </a:p>
      </dgm:t>
    </dgm:pt>
    <dgm:pt modelId="{BF4204BA-9B8A-4020-80B4-82F9D086F9B6}" type="parTrans" cxnId="{875E03F5-6285-4B5B-B91E-ECAEACF0A2E2}">
      <dgm:prSet/>
      <dgm:spPr/>
      <dgm:t>
        <a:bodyPr/>
        <a:lstStyle/>
        <a:p>
          <a:endParaRPr lang="en-US"/>
        </a:p>
      </dgm:t>
    </dgm:pt>
    <dgm:pt modelId="{F9F8F1E1-3865-4CB3-9083-C5422E18FECC}" type="sibTrans" cxnId="{875E03F5-6285-4B5B-B91E-ECAEACF0A2E2}">
      <dgm:prSet/>
      <dgm:spPr/>
      <dgm:t>
        <a:bodyPr/>
        <a:lstStyle/>
        <a:p>
          <a:endParaRPr lang="en-US"/>
        </a:p>
      </dgm:t>
    </dgm:pt>
    <dgm:pt modelId="{093375E2-BF52-4DC1-BFE4-E4B88EE28DC8}">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Financial Decision-making</a:t>
          </a:r>
        </a:p>
      </dgm:t>
    </dgm:pt>
    <dgm:pt modelId="{87F77BFD-D71A-47E6-B414-8D73EA2DCCAF}" type="parTrans" cxnId="{8025AC7D-6D67-4045-BB7F-EBA4A309EF89}">
      <dgm:prSet/>
      <dgm:spPr/>
      <dgm:t>
        <a:bodyPr/>
        <a:lstStyle/>
        <a:p>
          <a:endParaRPr lang="en-US"/>
        </a:p>
      </dgm:t>
    </dgm:pt>
    <dgm:pt modelId="{5D6F6281-ECBB-403C-B4EE-C5F63E834A3B}" type="sibTrans" cxnId="{8025AC7D-6D67-4045-BB7F-EBA4A309EF89}">
      <dgm:prSet/>
      <dgm:spPr/>
      <dgm:t>
        <a:bodyPr/>
        <a:lstStyle/>
        <a:p>
          <a:endParaRPr lang="en-US"/>
        </a:p>
      </dgm:t>
    </dgm:pt>
    <dgm:pt modelId="{2E2C0B7D-9D3F-4EE1-BC56-F787E99AC3EB}">
      <dgm:prSet/>
      <dgm:spPr/>
      <dgm:t>
        <a:bodyPr/>
        <a:lstStyle/>
        <a:p>
          <a:pPr>
            <a:lnSpc>
              <a:spcPct val="100000"/>
            </a:lnSpc>
          </a:pPr>
          <a:r>
            <a:rPr lang="en-US" dirty="0">
              <a:latin typeface="Times New Roman" panose="02020603050405020304" pitchFamily="18" charset="0"/>
              <a:cs typeface="Times New Roman" panose="02020603050405020304" pitchFamily="18" charset="0"/>
            </a:rPr>
            <a:t>Understanding stock trends and patterns provides insights into market behavior and economic indicators.</a:t>
          </a:r>
        </a:p>
      </dgm:t>
    </dgm:pt>
    <dgm:pt modelId="{62DABC9A-F253-4CA4-BB6E-F788C11E0C6B}" type="parTrans" cxnId="{924A293A-F935-4259-ADC3-FB210AEF76EF}">
      <dgm:prSet/>
      <dgm:spPr/>
      <dgm:t>
        <a:bodyPr/>
        <a:lstStyle/>
        <a:p>
          <a:endParaRPr lang="en-US"/>
        </a:p>
      </dgm:t>
    </dgm:pt>
    <dgm:pt modelId="{4D1B5818-2266-49B1-BF86-84E53027448E}" type="sibTrans" cxnId="{924A293A-F935-4259-ADC3-FB210AEF76EF}">
      <dgm:prSet/>
      <dgm:spPr/>
      <dgm:t>
        <a:bodyPr/>
        <a:lstStyle/>
        <a:p>
          <a:endParaRPr lang="en-US"/>
        </a:p>
      </dgm:t>
    </dgm:pt>
    <dgm:pt modelId="{6806A221-D17E-4A84-8434-9C27D8D467F7}">
      <dgm:prSet custT="1"/>
      <dgm:spPr/>
      <dgm:t>
        <a:bodyPr/>
        <a:lstStyle/>
        <a:p>
          <a:pPr>
            <a:lnSpc>
              <a:spcPct val="100000"/>
            </a:lnSpc>
          </a:pPr>
          <a:r>
            <a:rPr lang="en-IN" sz="1800" dirty="0">
              <a:latin typeface="Times New Roman" panose="02020603050405020304" pitchFamily="18" charset="0"/>
              <a:cs typeface="Times New Roman" panose="02020603050405020304" pitchFamily="18" charset="0"/>
            </a:rPr>
            <a:t>Market Analysis</a:t>
          </a:r>
          <a:r>
            <a:rPr lang="en-IN" sz="1800" dirty="0"/>
            <a:t>
</a:t>
          </a:r>
          <a:endParaRPr lang="en-US" sz="1800" dirty="0"/>
        </a:p>
      </dgm:t>
    </dgm:pt>
    <dgm:pt modelId="{97FFAA87-8B1F-41A6-AB9F-4A647FE89C0C}" type="parTrans" cxnId="{150FC0F7-A0C9-4DD0-9705-7A3EF7E5912C}">
      <dgm:prSet/>
      <dgm:spPr/>
      <dgm:t>
        <a:bodyPr/>
        <a:lstStyle/>
        <a:p>
          <a:endParaRPr lang="en-US"/>
        </a:p>
      </dgm:t>
    </dgm:pt>
    <dgm:pt modelId="{250EEAD3-1DFA-4640-A8DF-6CB2227B41A6}" type="sibTrans" cxnId="{150FC0F7-A0C9-4DD0-9705-7A3EF7E5912C}">
      <dgm:prSet/>
      <dgm:spPr/>
      <dgm:t>
        <a:bodyPr/>
        <a:lstStyle/>
        <a:p>
          <a:endParaRPr lang="en-US"/>
        </a:p>
      </dgm:t>
    </dgm:pt>
    <dgm:pt modelId="{2D13852F-C3A5-4011-B835-96B550B10C04}">
      <dgm:prSet/>
      <dgm:spPr/>
      <dgm:t>
        <a:bodyPr/>
        <a:lstStyle/>
        <a:p>
          <a:pPr>
            <a:lnSpc>
              <a:spcPct val="100000"/>
            </a:lnSpc>
          </a:pPr>
          <a:r>
            <a:rPr lang="en-US" dirty="0">
              <a:latin typeface="Times New Roman" panose="02020603050405020304" pitchFamily="18" charset="0"/>
              <a:cs typeface="Times New Roman" panose="02020603050405020304" pitchFamily="18" charset="0"/>
            </a:rPr>
            <a:t>Accurate predictions enhance investor confidence and trust in the stock market.</a:t>
          </a:r>
        </a:p>
      </dgm:t>
    </dgm:pt>
    <dgm:pt modelId="{105BA4F4-F99F-40D3-9EED-E82487A0C61C}" type="parTrans" cxnId="{57DEBB93-A7F6-4F73-872E-A41C76B626F9}">
      <dgm:prSet/>
      <dgm:spPr/>
      <dgm:t>
        <a:bodyPr/>
        <a:lstStyle/>
        <a:p>
          <a:endParaRPr lang="en-US"/>
        </a:p>
      </dgm:t>
    </dgm:pt>
    <dgm:pt modelId="{0B8DE984-C2E5-4E41-9A86-6762F9AE7C70}" type="sibTrans" cxnId="{57DEBB93-A7F6-4F73-872E-A41C76B626F9}">
      <dgm:prSet/>
      <dgm:spPr/>
      <dgm:t>
        <a:bodyPr/>
        <a:lstStyle/>
        <a:p>
          <a:endParaRPr lang="en-US"/>
        </a:p>
      </dgm:t>
    </dgm:pt>
    <dgm:pt modelId="{3A86AB9A-ADCB-490C-91FC-4AA9F76AB470}" type="pres">
      <dgm:prSet presAssocID="{B1849A41-F6EB-48DF-B659-A71D2D8B87EA}" presName="root" presStyleCnt="0">
        <dgm:presLayoutVars>
          <dgm:dir/>
          <dgm:resizeHandles val="exact"/>
        </dgm:presLayoutVars>
      </dgm:prSet>
      <dgm:spPr/>
    </dgm:pt>
    <dgm:pt modelId="{BCA80460-0196-4A45-82DE-B9CC7D4C6812}" type="pres">
      <dgm:prSet presAssocID="{A46CA3A1-7198-435E-AA44-391EFCEE3199}" presName="compNode" presStyleCnt="0"/>
      <dgm:spPr/>
    </dgm:pt>
    <dgm:pt modelId="{B87FD3E4-B9AD-48CB-9FD4-E066B267A887}" type="pres">
      <dgm:prSet presAssocID="{A46CA3A1-7198-435E-AA44-391EFCEE3199}" presName="bgRect" presStyleLbl="bgShp" presStyleIdx="0" presStyleCnt="3"/>
      <dgm:spPr/>
    </dgm:pt>
    <dgm:pt modelId="{9F0FA94F-F71F-4579-A975-7B35D84C40AA}" type="pres">
      <dgm:prSet presAssocID="{A46CA3A1-7198-435E-AA44-391EFCEE3199}" presName="iconRect" presStyleLbl="node1" presStyleIdx="0" presStyleCnt="3" custLinFactNeighborY="-115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EDAC168F-A7E2-4956-A0AE-0AAC5392EEC4}" type="pres">
      <dgm:prSet presAssocID="{A46CA3A1-7198-435E-AA44-391EFCEE3199}" presName="spaceRect" presStyleCnt="0"/>
      <dgm:spPr/>
    </dgm:pt>
    <dgm:pt modelId="{B88A3C97-D6A3-4FDD-9F78-002BEDB00348}" type="pres">
      <dgm:prSet presAssocID="{A46CA3A1-7198-435E-AA44-391EFCEE3199}" presName="parTx" presStyleLbl="revTx" presStyleIdx="0" presStyleCnt="5">
        <dgm:presLayoutVars>
          <dgm:chMax val="0"/>
          <dgm:chPref val="0"/>
        </dgm:presLayoutVars>
      </dgm:prSet>
      <dgm:spPr/>
    </dgm:pt>
    <dgm:pt modelId="{0CA903E1-4112-475E-9C22-73730A88F0F4}" type="pres">
      <dgm:prSet presAssocID="{A46CA3A1-7198-435E-AA44-391EFCEE3199}" presName="desTx" presStyleLbl="revTx" presStyleIdx="1" presStyleCnt="5" custLinFactNeighborX="761" custLinFactNeighborY="-1789">
        <dgm:presLayoutVars/>
      </dgm:prSet>
      <dgm:spPr/>
    </dgm:pt>
    <dgm:pt modelId="{DC554DDB-BAE7-4B3F-9D0C-A572168A1893}" type="pres">
      <dgm:prSet presAssocID="{F9F8F1E1-3865-4CB3-9083-C5422E18FECC}" presName="sibTrans" presStyleCnt="0"/>
      <dgm:spPr/>
    </dgm:pt>
    <dgm:pt modelId="{4CD968FC-DB65-4E1A-9367-74B6F1DAC4C0}" type="pres">
      <dgm:prSet presAssocID="{2E2C0B7D-9D3F-4EE1-BC56-F787E99AC3EB}" presName="compNode" presStyleCnt="0"/>
      <dgm:spPr/>
    </dgm:pt>
    <dgm:pt modelId="{ED65B2C9-B4A5-416C-98FB-A050E725A249}" type="pres">
      <dgm:prSet presAssocID="{2E2C0B7D-9D3F-4EE1-BC56-F787E99AC3EB}" presName="bgRect" presStyleLbl="bgShp" presStyleIdx="1" presStyleCnt="3"/>
      <dgm:spPr/>
    </dgm:pt>
    <dgm:pt modelId="{FB3156C2-6434-406E-A38B-FA6CB88CA714}" type="pres">
      <dgm:prSet presAssocID="{2E2C0B7D-9D3F-4EE1-BC56-F787E99AC3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51B38EC5-8385-41D2-A925-9EFB63F92C7F}" type="pres">
      <dgm:prSet presAssocID="{2E2C0B7D-9D3F-4EE1-BC56-F787E99AC3EB}" presName="spaceRect" presStyleCnt="0"/>
      <dgm:spPr/>
    </dgm:pt>
    <dgm:pt modelId="{067709E9-360B-4745-A90F-98E3B43A1668}" type="pres">
      <dgm:prSet presAssocID="{2E2C0B7D-9D3F-4EE1-BC56-F787E99AC3EB}" presName="parTx" presStyleLbl="revTx" presStyleIdx="2" presStyleCnt="5">
        <dgm:presLayoutVars>
          <dgm:chMax val="0"/>
          <dgm:chPref val="0"/>
        </dgm:presLayoutVars>
      </dgm:prSet>
      <dgm:spPr/>
    </dgm:pt>
    <dgm:pt modelId="{63C1742A-F511-40FB-9186-FBD83B62F7CC}" type="pres">
      <dgm:prSet presAssocID="{2E2C0B7D-9D3F-4EE1-BC56-F787E99AC3EB}" presName="desTx" presStyleLbl="revTx" presStyleIdx="3" presStyleCnt="5" custLinFactNeighborX="761" custLinFactNeighborY="11663">
        <dgm:presLayoutVars/>
      </dgm:prSet>
      <dgm:spPr/>
    </dgm:pt>
    <dgm:pt modelId="{F58A9794-F47B-451D-8C3F-3561A37AA683}" type="pres">
      <dgm:prSet presAssocID="{4D1B5818-2266-49B1-BF86-84E53027448E}" presName="sibTrans" presStyleCnt="0"/>
      <dgm:spPr/>
    </dgm:pt>
    <dgm:pt modelId="{DC781D9D-23F5-4FB6-BC9C-8B27DB001E94}" type="pres">
      <dgm:prSet presAssocID="{2D13852F-C3A5-4011-B835-96B550B10C04}" presName="compNode" presStyleCnt="0"/>
      <dgm:spPr/>
    </dgm:pt>
    <dgm:pt modelId="{952A50D1-016E-4D5B-9DFF-A5A8C41DB935}" type="pres">
      <dgm:prSet presAssocID="{2D13852F-C3A5-4011-B835-96B550B10C04}" presName="bgRect" presStyleLbl="bgShp" presStyleIdx="2" presStyleCnt="3" custLinFactNeighborX="-325" custLinFactNeighborY="-1269"/>
      <dgm:spPr/>
    </dgm:pt>
    <dgm:pt modelId="{BEB16C0C-8648-4191-AF3B-FB4C5C8D1A1B}" type="pres">
      <dgm:prSet presAssocID="{2D13852F-C3A5-4011-B835-96B550B10C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E187B54E-BD6C-4E01-B2AE-0C57BFC9AA71}" type="pres">
      <dgm:prSet presAssocID="{2D13852F-C3A5-4011-B835-96B550B10C04}" presName="spaceRect" presStyleCnt="0"/>
      <dgm:spPr/>
    </dgm:pt>
    <dgm:pt modelId="{C201A0C5-A6A9-4667-AF51-BEE793761128}" type="pres">
      <dgm:prSet presAssocID="{2D13852F-C3A5-4011-B835-96B550B10C04}" presName="parTx" presStyleLbl="revTx" presStyleIdx="4" presStyleCnt="5" custScaleX="64061" custLinFactNeighborX="-18876" custLinFactNeighborY="-1269">
        <dgm:presLayoutVars>
          <dgm:chMax val="0"/>
          <dgm:chPref val="0"/>
        </dgm:presLayoutVars>
      </dgm:prSet>
      <dgm:spPr/>
    </dgm:pt>
  </dgm:ptLst>
  <dgm:cxnLst>
    <dgm:cxn modelId="{0C578122-A246-45F4-AC79-F10F3E95563F}" type="presOf" srcId="{2D13852F-C3A5-4011-B835-96B550B10C04}" destId="{C201A0C5-A6A9-4667-AF51-BEE793761128}" srcOrd="0" destOrd="0" presId="urn:microsoft.com/office/officeart/2018/2/layout/IconVerticalSolidList"/>
    <dgm:cxn modelId="{19DCAB29-D6E9-4A05-A4B6-7BE1866EE33F}" type="presOf" srcId="{B1849A41-F6EB-48DF-B659-A71D2D8B87EA}" destId="{3A86AB9A-ADCB-490C-91FC-4AA9F76AB470}" srcOrd="0" destOrd="0" presId="urn:microsoft.com/office/officeart/2018/2/layout/IconVerticalSolidList"/>
    <dgm:cxn modelId="{924A293A-F935-4259-ADC3-FB210AEF76EF}" srcId="{B1849A41-F6EB-48DF-B659-A71D2D8B87EA}" destId="{2E2C0B7D-9D3F-4EE1-BC56-F787E99AC3EB}" srcOrd="1" destOrd="0" parTransId="{62DABC9A-F253-4CA4-BB6E-F788C11E0C6B}" sibTransId="{4D1B5818-2266-49B1-BF86-84E53027448E}"/>
    <dgm:cxn modelId="{094E945D-E3EA-43D8-BDB5-66AC3F91C8CF}" type="presOf" srcId="{093375E2-BF52-4DC1-BFE4-E4B88EE28DC8}" destId="{0CA903E1-4112-475E-9C22-73730A88F0F4}" srcOrd="0" destOrd="0" presId="urn:microsoft.com/office/officeart/2018/2/layout/IconVerticalSolidList"/>
    <dgm:cxn modelId="{8025AC7D-6D67-4045-BB7F-EBA4A309EF89}" srcId="{A46CA3A1-7198-435E-AA44-391EFCEE3199}" destId="{093375E2-BF52-4DC1-BFE4-E4B88EE28DC8}" srcOrd="0" destOrd="0" parTransId="{87F77BFD-D71A-47E6-B414-8D73EA2DCCAF}" sibTransId="{5D6F6281-ECBB-403C-B4EE-C5F63E834A3B}"/>
    <dgm:cxn modelId="{57DEBB93-A7F6-4F73-872E-A41C76B626F9}" srcId="{B1849A41-F6EB-48DF-B659-A71D2D8B87EA}" destId="{2D13852F-C3A5-4011-B835-96B550B10C04}" srcOrd="2" destOrd="0" parTransId="{105BA4F4-F99F-40D3-9EED-E82487A0C61C}" sibTransId="{0B8DE984-C2E5-4E41-9A86-6762F9AE7C70}"/>
    <dgm:cxn modelId="{A81D1FA7-3835-48A5-8DA8-25B043599060}" type="presOf" srcId="{A46CA3A1-7198-435E-AA44-391EFCEE3199}" destId="{B88A3C97-D6A3-4FDD-9F78-002BEDB00348}" srcOrd="0" destOrd="0" presId="urn:microsoft.com/office/officeart/2018/2/layout/IconVerticalSolidList"/>
    <dgm:cxn modelId="{DEE097F1-F00E-4C1F-8AE5-E9DAF49306B4}" type="presOf" srcId="{6806A221-D17E-4A84-8434-9C27D8D467F7}" destId="{63C1742A-F511-40FB-9186-FBD83B62F7CC}" srcOrd="0" destOrd="0" presId="urn:microsoft.com/office/officeart/2018/2/layout/IconVerticalSolidList"/>
    <dgm:cxn modelId="{DE37FCF2-4A30-4211-8DB6-AF8EFB22103A}" type="presOf" srcId="{2E2C0B7D-9D3F-4EE1-BC56-F787E99AC3EB}" destId="{067709E9-360B-4745-A90F-98E3B43A1668}" srcOrd="0" destOrd="0" presId="urn:microsoft.com/office/officeart/2018/2/layout/IconVerticalSolidList"/>
    <dgm:cxn modelId="{875E03F5-6285-4B5B-B91E-ECAEACF0A2E2}" srcId="{B1849A41-F6EB-48DF-B659-A71D2D8B87EA}" destId="{A46CA3A1-7198-435E-AA44-391EFCEE3199}" srcOrd="0" destOrd="0" parTransId="{BF4204BA-9B8A-4020-80B4-82F9D086F9B6}" sibTransId="{F9F8F1E1-3865-4CB3-9083-C5422E18FECC}"/>
    <dgm:cxn modelId="{150FC0F7-A0C9-4DD0-9705-7A3EF7E5912C}" srcId="{2E2C0B7D-9D3F-4EE1-BC56-F787E99AC3EB}" destId="{6806A221-D17E-4A84-8434-9C27D8D467F7}" srcOrd="0" destOrd="0" parTransId="{97FFAA87-8B1F-41A6-AB9F-4A647FE89C0C}" sibTransId="{250EEAD3-1DFA-4640-A8DF-6CB2227B41A6}"/>
    <dgm:cxn modelId="{2FA711B3-0BC0-440F-87CB-EB2B8F8B0828}" type="presParOf" srcId="{3A86AB9A-ADCB-490C-91FC-4AA9F76AB470}" destId="{BCA80460-0196-4A45-82DE-B9CC7D4C6812}" srcOrd="0" destOrd="0" presId="urn:microsoft.com/office/officeart/2018/2/layout/IconVerticalSolidList"/>
    <dgm:cxn modelId="{B05DDAE0-7ECD-4638-A573-94346C87BDA7}" type="presParOf" srcId="{BCA80460-0196-4A45-82DE-B9CC7D4C6812}" destId="{B87FD3E4-B9AD-48CB-9FD4-E066B267A887}" srcOrd="0" destOrd="0" presId="urn:microsoft.com/office/officeart/2018/2/layout/IconVerticalSolidList"/>
    <dgm:cxn modelId="{C6963986-7E0A-42BA-B4AA-864A8B78EF10}" type="presParOf" srcId="{BCA80460-0196-4A45-82DE-B9CC7D4C6812}" destId="{9F0FA94F-F71F-4579-A975-7B35D84C40AA}" srcOrd="1" destOrd="0" presId="urn:microsoft.com/office/officeart/2018/2/layout/IconVerticalSolidList"/>
    <dgm:cxn modelId="{6D69A8D3-17A1-435A-9B49-04FC8E71EE4F}" type="presParOf" srcId="{BCA80460-0196-4A45-82DE-B9CC7D4C6812}" destId="{EDAC168F-A7E2-4956-A0AE-0AAC5392EEC4}" srcOrd="2" destOrd="0" presId="urn:microsoft.com/office/officeart/2018/2/layout/IconVerticalSolidList"/>
    <dgm:cxn modelId="{DE631F7B-59E0-4222-8B5E-1CFC78115C19}" type="presParOf" srcId="{BCA80460-0196-4A45-82DE-B9CC7D4C6812}" destId="{B88A3C97-D6A3-4FDD-9F78-002BEDB00348}" srcOrd="3" destOrd="0" presId="urn:microsoft.com/office/officeart/2018/2/layout/IconVerticalSolidList"/>
    <dgm:cxn modelId="{19428D73-F638-4F97-A54E-B01A037254CC}" type="presParOf" srcId="{BCA80460-0196-4A45-82DE-B9CC7D4C6812}" destId="{0CA903E1-4112-475E-9C22-73730A88F0F4}" srcOrd="4" destOrd="0" presId="urn:microsoft.com/office/officeart/2018/2/layout/IconVerticalSolidList"/>
    <dgm:cxn modelId="{0DACDE2B-1A5A-4A9E-B915-F20B8F1059D5}" type="presParOf" srcId="{3A86AB9A-ADCB-490C-91FC-4AA9F76AB470}" destId="{DC554DDB-BAE7-4B3F-9D0C-A572168A1893}" srcOrd="1" destOrd="0" presId="urn:microsoft.com/office/officeart/2018/2/layout/IconVerticalSolidList"/>
    <dgm:cxn modelId="{C366C14F-451E-4BF6-AEE4-A7F667922454}" type="presParOf" srcId="{3A86AB9A-ADCB-490C-91FC-4AA9F76AB470}" destId="{4CD968FC-DB65-4E1A-9367-74B6F1DAC4C0}" srcOrd="2" destOrd="0" presId="urn:microsoft.com/office/officeart/2018/2/layout/IconVerticalSolidList"/>
    <dgm:cxn modelId="{C32DD477-F220-4AE7-AFE4-37A20AD18106}" type="presParOf" srcId="{4CD968FC-DB65-4E1A-9367-74B6F1DAC4C0}" destId="{ED65B2C9-B4A5-416C-98FB-A050E725A249}" srcOrd="0" destOrd="0" presId="urn:microsoft.com/office/officeart/2018/2/layout/IconVerticalSolidList"/>
    <dgm:cxn modelId="{F33DEC4E-1609-46B9-ADE4-B654F47B8C5D}" type="presParOf" srcId="{4CD968FC-DB65-4E1A-9367-74B6F1DAC4C0}" destId="{FB3156C2-6434-406E-A38B-FA6CB88CA714}" srcOrd="1" destOrd="0" presId="urn:microsoft.com/office/officeart/2018/2/layout/IconVerticalSolidList"/>
    <dgm:cxn modelId="{854AAD87-4CBB-4F62-BBFB-4FA92EFD7677}" type="presParOf" srcId="{4CD968FC-DB65-4E1A-9367-74B6F1DAC4C0}" destId="{51B38EC5-8385-41D2-A925-9EFB63F92C7F}" srcOrd="2" destOrd="0" presId="urn:microsoft.com/office/officeart/2018/2/layout/IconVerticalSolidList"/>
    <dgm:cxn modelId="{A392B98D-3A0C-4574-9847-197AA821AB9D}" type="presParOf" srcId="{4CD968FC-DB65-4E1A-9367-74B6F1DAC4C0}" destId="{067709E9-360B-4745-A90F-98E3B43A1668}" srcOrd="3" destOrd="0" presId="urn:microsoft.com/office/officeart/2018/2/layout/IconVerticalSolidList"/>
    <dgm:cxn modelId="{99EB7CC1-6382-4974-A0C6-2836BFD63B34}" type="presParOf" srcId="{4CD968FC-DB65-4E1A-9367-74B6F1DAC4C0}" destId="{63C1742A-F511-40FB-9186-FBD83B62F7CC}" srcOrd="4" destOrd="0" presId="urn:microsoft.com/office/officeart/2018/2/layout/IconVerticalSolidList"/>
    <dgm:cxn modelId="{B36FE19D-F59D-496C-B024-BEC9C5CDC754}" type="presParOf" srcId="{3A86AB9A-ADCB-490C-91FC-4AA9F76AB470}" destId="{F58A9794-F47B-451D-8C3F-3561A37AA683}" srcOrd="3" destOrd="0" presId="urn:microsoft.com/office/officeart/2018/2/layout/IconVerticalSolidList"/>
    <dgm:cxn modelId="{3C9BAF5D-3EF7-400B-9916-49CB142D0667}" type="presParOf" srcId="{3A86AB9A-ADCB-490C-91FC-4AA9F76AB470}" destId="{DC781D9D-23F5-4FB6-BC9C-8B27DB001E94}" srcOrd="4" destOrd="0" presId="urn:microsoft.com/office/officeart/2018/2/layout/IconVerticalSolidList"/>
    <dgm:cxn modelId="{80669CF6-B0FF-41BD-8936-4D169CDB680C}" type="presParOf" srcId="{DC781D9D-23F5-4FB6-BC9C-8B27DB001E94}" destId="{952A50D1-016E-4D5B-9DFF-A5A8C41DB935}" srcOrd="0" destOrd="0" presId="urn:microsoft.com/office/officeart/2018/2/layout/IconVerticalSolidList"/>
    <dgm:cxn modelId="{F796B33C-50EF-4651-9B33-4EE7E5746AE7}" type="presParOf" srcId="{DC781D9D-23F5-4FB6-BC9C-8B27DB001E94}" destId="{BEB16C0C-8648-4191-AF3B-FB4C5C8D1A1B}" srcOrd="1" destOrd="0" presId="urn:microsoft.com/office/officeart/2018/2/layout/IconVerticalSolidList"/>
    <dgm:cxn modelId="{CEC91F0D-7119-4D02-AA48-2A6DDFF67C6B}" type="presParOf" srcId="{DC781D9D-23F5-4FB6-BC9C-8B27DB001E94}" destId="{E187B54E-BD6C-4E01-B2AE-0C57BFC9AA71}" srcOrd="2" destOrd="0" presId="urn:microsoft.com/office/officeart/2018/2/layout/IconVerticalSolidList"/>
    <dgm:cxn modelId="{6016C919-863C-47F2-879A-54474D177071}" type="presParOf" srcId="{DC781D9D-23F5-4FB6-BC9C-8B27DB001E94}" destId="{C201A0C5-A6A9-4667-AF51-BEE7937611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E9D8A0-1B43-4953-8659-9F2C3A6CF566}"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A2979A7F-C1DA-4041-8235-22B2B926D48A}">
      <dgm:prSet/>
      <dgm:spPr/>
      <dgm:t>
        <a:bodyPr/>
        <a:lstStyle/>
        <a:p>
          <a:pPr>
            <a:lnSpc>
              <a:spcPct val="100000"/>
            </a:lnSpc>
          </a:pPr>
          <a:r>
            <a:rPr lang="en-IN" dirty="0">
              <a:latin typeface="Times New Roman" panose="02020603050405020304" pitchFamily="18" charset="0"/>
              <a:cs typeface="Times New Roman" panose="02020603050405020304" pitchFamily="18" charset="0"/>
            </a:rPr>
            <a:t>Data Collection</a:t>
          </a:r>
          <a:endParaRPr lang="en-US" dirty="0">
            <a:latin typeface="Times New Roman" panose="02020603050405020304" pitchFamily="18" charset="0"/>
            <a:cs typeface="Times New Roman" panose="02020603050405020304" pitchFamily="18" charset="0"/>
          </a:endParaRPr>
        </a:p>
      </dgm:t>
    </dgm:pt>
    <dgm:pt modelId="{AAD46D12-8670-4D05-999F-ADBF2E9223BD}" type="parTrans" cxnId="{5F1612BA-7B58-4A69-BDF5-E37B9A9FC810}">
      <dgm:prSet/>
      <dgm:spPr/>
      <dgm:t>
        <a:bodyPr/>
        <a:lstStyle/>
        <a:p>
          <a:endParaRPr lang="en-US"/>
        </a:p>
      </dgm:t>
    </dgm:pt>
    <dgm:pt modelId="{6135E577-F4CD-46F5-A0F2-FF6CC5E5BC2A}" type="sibTrans" cxnId="{5F1612BA-7B58-4A69-BDF5-E37B9A9FC810}">
      <dgm:prSet/>
      <dgm:spPr/>
      <dgm:t>
        <a:bodyPr/>
        <a:lstStyle/>
        <a:p>
          <a:endParaRPr lang="en-US"/>
        </a:p>
      </dgm:t>
    </dgm:pt>
    <dgm:pt modelId="{CE83DB09-E604-4CC3-A96F-6047030E8C89}">
      <dgm:prSet/>
      <dgm:spPr/>
      <dgm:t>
        <a:bodyPr/>
        <a:lstStyle/>
        <a:p>
          <a:pPr>
            <a:lnSpc>
              <a:spcPct val="100000"/>
            </a:lnSpc>
          </a:pPr>
          <a:r>
            <a:rPr lang="en-IN" dirty="0">
              <a:latin typeface="Times New Roman" panose="02020603050405020304" pitchFamily="18" charset="0"/>
              <a:cs typeface="Times New Roman" panose="02020603050405020304" pitchFamily="18" charset="0"/>
            </a:rPr>
            <a:t>Data Cleaning</a:t>
          </a:r>
          <a:endParaRPr lang="en-US" dirty="0">
            <a:latin typeface="Times New Roman" panose="02020603050405020304" pitchFamily="18" charset="0"/>
            <a:cs typeface="Times New Roman" panose="02020603050405020304" pitchFamily="18" charset="0"/>
          </a:endParaRPr>
        </a:p>
      </dgm:t>
    </dgm:pt>
    <dgm:pt modelId="{E0B73A96-38ED-4F3A-8285-53BED4CD9654}" type="parTrans" cxnId="{FF57932B-D8F9-40CE-BE7B-7F4BEA78E58F}">
      <dgm:prSet/>
      <dgm:spPr/>
      <dgm:t>
        <a:bodyPr/>
        <a:lstStyle/>
        <a:p>
          <a:endParaRPr lang="en-US"/>
        </a:p>
      </dgm:t>
    </dgm:pt>
    <dgm:pt modelId="{D89C49FB-8462-4023-8A30-9E999718DF4C}" type="sibTrans" cxnId="{FF57932B-D8F9-40CE-BE7B-7F4BEA78E58F}">
      <dgm:prSet/>
      <dgm:spPr/>
      <dgm:t>
        <a:bodyPr/>
        <a:lstStyle/>
        <a:p>
          <a:endParaRPr lang="en-US"/>
        </a:p>
      </dgm:t>
    </dgm:pt>
    <dgm:pt modelId="{F59973BF-1891-42ED-86E5-D214869E0DE8}">
      <dgm:prSet/>
      <dgm:spPr/>
      <dgm:t>
        <a:bodyPr/>
        <a:lstStyle/>
        <a:p>
          <a:pPr>
            <a:lnSpc>
              <a:spcPct val="100000"/>
            </a:lnSpc>
          </a:pPr>
          <a:r>
            <a:rPr lang="en-US" dirty="0">
              <a:latin typeface="Times New Roman" panose="02020603050405020304" pitchFamily="18" charset="0"/>
              <a:cs typeface="Times New Roman" panose="02020603050405020304" pitchFamily="18" charset="0"/>
            </a:rPr>
            <a:t>Amazon </a:t>
          </a:r>
          <a:r>
            <a:rPr lang="en-US" dirty="0" err="1">
              <a:latin typeface="Times New Roman" panose="02020603050405020304" pitchFamily="18" charset="0"/>
              <a:cs typeface="Times New Roman" panose="02020603050405020304" pitchFamily="18" charset="0"/>
            </a:rPr>
            <a:t>Sagemaker</a:t>
          </a:r>
          <a:endParaRPr lang="en-US" dirty="0">
            <a:latin typeface="Times New Roman" panose="02020603050405020304" pitchFamily="18" charset="0"/>
            <a:cs typeface="Times New Roman" panose="02020603050405020304" pitchFamily="18" charset="0"/>
          </a:endParaRPr>
        </a:p>
      </dgm:t>
    </dgm:pt>
    <dgm:pt modelId="{5837BCAA-E4B8-4540-852A-E9878F5FF3CF}" type="parTrans" cxnId="{76AA3D02-7E7E-470B-9AE4-7605EFD8CA47}">
      <dgm:prSet/>
      <dgm:spPr/>
      <dgm:t>
        <a:bodyPr/>
        <a:lstStyle/>
        <a:p>
          <a:endParaRPr lang="en-US"/>
        </a:p>
      </dgm:t>
    </dgm:pt>
    <dgm:pt modelId="{6FEEA2BC-24B5-4330-8FED-0E972B0E0A55}" type="sibTrans" cxnId="{76AA3D02-7E7E-470B-9AE4-7605EFD8CA47}">
      <dgm:prSet/>
      <dgm:spPr/>
      <dgm:t>
        <a:bodyPr/>
        <a:lstStyle/>
        <a:p>
          <a:endParaRPr lang="en-US"/>
        </a:p>
      </dgm:t>
    </dgm:pt>
    <dgm:pt modelId="{0828358A-CFB8-418C-A3B9-4A50A81D6F14}">
      <dgm:prSet/>
      <dgm:spPr/>
      <dgm:t>
        <a:bodyPr/>
        <a:lstStyle/>
        <a:p>
          <a:pPr>
            <a:lnSpc>
              <a:spcPct val="100000"/>
            </a:lnSpc>
          </a:pPr>
          <a:r>
            <a:rPr lang="en-IN" dirty="0">
              <a:latin typeface="Times New Roman" panose="02020603050405020304" pitchFamily="18" charset="0"/>
              <a:cs typeface="Times New Roman" panose="02020603050405020304" pitchFamily="18" charset="0"/>
            </a:rPr>
            <a:t>Exploratory Data Analysis</a:t>
          </a:r>
          <a:endParaRPr lang="en-US" dirty="0">
            <a:latin typeface="Times New Roman" panose="02020603050405020304" pitchFamily="18" charset="0"/>
            <a:cs typeface="Times New Roman" panose="02020603050405020304" pitchFamily="18" charset="0"/>
          </a:endParaRPr>
        </a:p>
      </dgm:t>
    </dgm:pt>
    <dgm:pt modelId="{BDE51B04-96FC-4866-98BB-5ADCBCE9EB86}" type="parTrans" cxnId="{BFAB1796-CC9F-4CF7-AC52-7894A0CB82F2}">
      <dgm:prSet/>
      <dgm:spPr/>
      <dgm:t>
        <a:bodyPr/>
        <a:lstStyle/>
        <a:p>
          <a:endParaRPr lang="en-US"/>
        </a:p>
      </dgm:t>
    </dgm:pt>
    <dgm:pt modelId="{FE0D9359-14F0-40A2-8013-60959C5D6042}" type="sibTrans" cxnId="{BFAB1796-CC9F-4CF7-AC52-7894A0CB82F2}">
      <dgm:prSet/>
      <dgm:spPr/>
      <dgm:t>
        <a:bodyPr/>
        <a:lstStyle/>
        <a:p>
          <a:endParaRPr lang="en-US"/>
        </a:p>
      </dgm:t>
    </dgm:pt>
    <dgm:pt modelId="{39B34A8E-ED71-47CC-B409-D6B02ED432FB}">
      <dgm:prSet/>
      <dgm:spPr/>
      <dgm:t>
        <a:bodyPr/>
        <a:lstStyle/>
        <a:p>
          <a:pPr>
            <a:lnSpc>
              <a:spcPct val="100000"/>
            </a:lnSpc>
          </a:pPr>
          <a:r>
            <a:rPr lang="en-IN" dirty="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dgm:t>
    </dgm:pt>
    <dgm:pt modelId="{578C8D3B-FC43-43B0-97F4-9CC849CF9DAF}" type="parTrans" cxnId="{E437A1B6-7BCF-4077-A1FB-F86F49809574}">
      <dgm:prSet/>
      <dgm:spPr/>
      <dgm:t>
        <a:bodyPr/>
        <a:lstStyle/>
        <a:p>
          <a:endParaRPr lang="en-US"/>
        </a:p>
      </dgm:t>
    </dgm:pt>
    <dgm:pt modelId="{86B43FCE-E615-4428-A04A-9E785461218A}" type="sibTrans" cxnId="{E437A1B6-7BCF-4077-A1FB-F86F49809574}">
      <dgm:prSet/>
      <dgm:spPr/>
      <dgm:t>
        <a:bodyPr/>
        <a:lstStyle/>
        <a:p>
          <a:endParaRPr lang="en-US"/>
        </a:p>
      </dgm:t>
    </dgm:pt>
    <dgm:pt modelId="{5AF3E873-FEAF-41AF-9A33-521A79B17B4A}">
      <dgm:prSet/>
      <dgm:spPr/>
      <dgm:t>
        <a:bodyPr/>
        <a:lstStyle/>
        <a:p>
          <a:pPr>
            <a:lnSpc>
              <a:spcPct val="100000"/>
            </a:lnSpc>
          </a:pPr>
          <a:endParaRPr lang="en-US" dirty="0">
            <a:latin typeface="Times New Roman" panose="02020603050405020304" pitchFamily="18" charset="0"/>
            <a:cs typeface="Times New Roman" panose="02020603050405020304" pitchFamily="18" charset="0"/>
          </a:endParaRPr>
        </a:p>
      </dgm:t>
    </dgm:pt>
    <dgm:pt modelId="{0009B5CB-E19A-49F9-9DA4-AD4026BDBCF6}" type="sibTrans" cxnId="{1C295D1B-1947-4DA9-AD36-7D423CAD6157}">
      <dgm:prSet/>
      <dgm:spPr/>
      <dgm:t>
        <a:bodyPr/>
        <a:lstStyle/>
        <a:p>
          <a:endParaRPr lang="en-US"/>
        </a:p>
      </dgm:t>
    </dgm:pt>
    <dgm:pt modelId="{763AE5F1-74BC-4B3F-890D-660B362B3C81}" type="parTrans" cxnId="{1C295D1B-1947-4DA9-AD36-7D423CAD6157}">
      <dgm:prSet/>
      <dgm:spPr/>
      <dgm:t>
        <a:bodyPr/>
        <a:lstStyle/>
        <a:p>
          <a:endParaRPr lang="en-US"/>
        </a:p>
      </dgm:t>
    </dgm:pt>
    <dgm:pt modelId="{B11470DC-6A1C-47BC-AD13-11B84B398BD1}">
      <dgm:prSet/>
      <dgm:spPr/>
      <dgm:t>
        <a:bodyPr/>
        <a:lstStyle/>
        <a:p>
          <a:pPr>
            <a:lnSpc>
              <a:spcPct val="100000"/>
            </a:lnSpc>
          </a:pPr>
          <a:r>
            <a:rPr lang="en-IN" dirty="0">
              <a:latin typeface="Times New Roman" panose="02020603050405020304" pitchFamily="18" charset="0"/>
              <a:cs typeface="Times New Roman" panose="02020603050405020304" pitchFamily="18" charset="0"/>
            </a:rPr>
            <a:t>Data Preparation</a:t>
          </a:r>
          <a:endParaRPr lang="en-US" dirty="0">
            <a:latin typeface="Times New Roman" panose="02020603050405020304" pitchFamily="18" charset="0"/>
            <a:cs typeface="Times New Roman" panose="02020603050405020304" pitchFamily="18" charset="0"/>
          </a:endParaRPr>
        </a:p>
      </dgm:t>
    </dgm:pt>
    <dgm:pt modelId="{EA884781-493F-4CD3-B708-A54C56935306}" type="parTrans" cxnId="{4136F3C8-1783-421E-8EDA-15245F0396F3}">
      <dgm:prSet/>
      <dgm:spPr/>
      <dgm:t>
        <a:bodyPr/>
        <a:lstStyle/>
        <a:p>
          <a:endParaRPr lang="en-US"/>
        </a:p>
      </dgm:t>
    </dgm:pt>
    <dgm:pt modelId="{2CB3962E-E022-42A8-AA82-4EC7E1B4FBF9}" type="sibTrans" cxnId="{4136F3C8-1783-421E-8EDA-15245F0396F3}">
      <dgm:prSet/>
      <dgm:spPr/>
      <dgm:t>
        <a:bodyPr/>
        <a:lstStyle/>
        <a:p>
          <a:endParaRPr lang="en-US"/>
        </a:p>
      </dgm:t>
    </dgm:pt>
    <dgm:pt modelId="{92B314B8-73B1-4C60-B30B-726DF5E159FD}" type="pres">
      <dgm:prSet presAssocID="{CCE9D8A0-1B43-4953-8659-9F2C3A6CF566}" presName="root" presStyleCnt="0">
        <dgm:presLayoutVars>
          <dgm:dir/>
          <dgm:resizeHandles val="exact"/>
        </dgm:presLayoutVars>
      </dgm:prSet>
      <dgm:spPr/>
    </dgm:pt>
    <dgm:pt modelId="{6C5F7CE2-B71E-4436-917D-A1A62BC82929}" type="pres">
      <dgm:prSet presAssocID="{A2979A7F-C1DA-4041-8235-22B2B926D48A}" presName="compNode" presStyleCnt="0"/>
      <dgm:spPr/>
    </dgm:pt>
    <dgm:pt modelId="{8ABB5DE6-44E0-4B55-B52F-42F92A151E73}" type="pres">
      <dgm:prSet presAssocID="{A2979A7F-C1DA-4041-8235-22B2B926D48A}" presName="iconRect" presStyleLbl="node1" presStyleIdx="0" presStyleCnt="7" custLinFactY="-50640" custLinFactNeighborX="-24830"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86E5BF2-5B6E-4760-83B8-485EC8655C0B}" type="pres">
      <dgm:prSet presAssocID="{A2979A7F-C1DA-4041-8235-22B2B926D48A}" presName="spaceRect" presStyleCnt="0"/>
      <dgm:spPr/>
    </dgm:pt>
    <dgm:pt modelId="{C0F75C43-11A0-4E9A-A663-8D5A9EF88AC2}" type="pres">
      <dgm:prSet presAssocID="{A2979A7F-C1DA-4041-8235-22B2B926D48A}" presName="textRect" presStyleLbl="revTx" presStyleIdx="0" presStyleCnt="7" custLinFactY="-100000" custLinFactNeighborX="658" custLinFactNeighborY="-106395">
        <dgm:presLayoutVars>
          <dgm:chMax val="1"/>
          <dgm:chPref val="1"/>
        </dgm:presLayoutVars>
      </dgm:prSet>
      <dgm:spPr/>
    </dgm:pt>
    <dgm:pt modelId="{28F79A7B-F895-4818-B739-FDD032A65E4B}" type="pres">
      <dgm:prSet presAssocID="{6135E577-F4CD-46F5-A0F2-FF6CC5E5BC2A}" presName="sibTrans" presStyleCnt="0"/>
      <dgm:spPr/>
    </dgm:pt>
    <dgm:pt modelId="{FF65DCCE-137F-4790-846E-60C25AB8E924}" type="pres">
      <dgm:prSet presAssocID="{5AF3E873-FEAF-41AF-9A33-521A79B17B4A}" presName="compNode" presStyleCnt="0"/>
      <dgm:spPr/>
    </dgm:pt>
    <dgm:pt modelId="{163A230A-0BF9-4BBE-A5F9-E8CBA39FB301}" type="pres">
      <dgm:prSet presAssocID="{5AF3E873-FEAF-41AF-9A33-521A79B17B4A}" presName="iconRect" presStyleLbl="node1" presStyleIdx="1" presStyleCnt="7" custScaleX="164684" custScaleY="158501" custLinFactX="-102199" custLinFactY="100000" custLinFactNeighborX="-200000" custLinFactNeighborY="100279"/>
      <dgm:spPr>
        <a:blipFill>
          <a:blip xmlns:r="http://schemas.openxmlformats.org/officeDocument/2006/relationships" r:embed="rId3">
            <a:extLst>
              <a:ext uri="{28A0092B-C50C-407E-A947-70E740481C1C}">
                <a14:useLocalDpi xmlns:a14="http://schemas.microsoft.com/office/drawing/2010/main" val="0"/>
              </a:ext>
            </a:extLst>
          </a:blip>
          <a:srcRect/>
          <a:stretch>
            <a:fillRect l="-28000" r="-28000"/>
          </a:stretch>
        </a:blipFill>
        <a:ln>
          <a:noFill/>
        </a:ln>
      </dgm:spPr>
    </dgm:pt>
    <dgm:pt modelId="{6F344E4A-8316-49B7-B4A7-E2129553AEAD}" type="pres">
      <dgm:prSet presAssocID="{5AF3E873-FEAF-41AF-9A33-521A79B17B4A}" presName="spaceRect" presStyleCnt="0"/>
      <dgm:spPr/>
    </dgm:pt>
    <dgm:pt modelId="{5A5CE9C2-67A7-44B6-96A1-400A5342B660}" type="pres">
      <dgm:prSet presAssocID="{5AF3E873-FEAF-41AF-9A33-521A79B17B4A}" presName="textRect" presStyleLbl="revTx" presStyleIdx="1" presStyleCnt="7" custLinFactNeighborX="-26326" custLinFactNeighborY="51006">
        <dgm:presLayoutVars>
          <dgm:chMax val="1"/>
          <dgm:chPref val="1"/>
        </dgm:presLayoutVars>
      </dgm:prSet>
      <dgm:spPr/>
    </dgm:pt>
    <dgm:pt modelId="{94C93B61-C929-47BC-881E-2CB6C8D31E3A}" type="pres">
      <dgm:prSet presAssocID="{0009B5CB-E19A-49F9-9DA4-AD4026BDBCF6}" presName="sibTrans" presStyleCnt="0"/>
      <dgm:spPr/>
    </dgm:pt>
    <dgm:pt modelId="{13F05DC7-A8A2-46F9-B96C-CE19B9669432}" type="pres">
      <dgm:prSet presAssocID="{CE83DB09-E604-4CC3-A96F-6047030E8C89}" presName="compNode" presStyleCnt="0"/>
      <dgm:spPr/>
    </dgm:pt>
    <dgm:pt modelId="{39D94CC4-4455-430A-A3A9-63B4F9B36E3C}" type="pres">
      <dgm:prSet presAssocID="{CE83DB09-E604-4CC3-A96F-6047030E8C89}" presName="iconRect" presStyleLbl="node1" presStyleIdx="2" presStyleCnt="7" custLinFactX="100000" custLinFactY="100000" custLinFactNeighborX="182764" custLinFactNeighborY="105251"/>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op and bucket"/>
        </a:ext>
      </dgm:extLst>
    </dgm:pt>
    <dgm:pt modelId="{D48008C8-0C03-44EC-8111-63504C98E167}" type="pres">
      <dgm:prSet presAssocID="{CE83DB09-E604-4CC3-A96F-6047030E8C89}" presName="spaceRect" presStyleCnt="0"/>
      <dgm:spPr/>
    </dgm:pt>
    <dgm:pt modelId="{355C69FB-F67E-4625-9EB2-B2367C096B98}" type="pres">
      <dgm:prSet presAssocID="{CE83DB09-E604-4CC3-A96F-6047030E8C89}" presName="textRect" presStyleLbl="revTx" presStyleIdx="2" presStyleCnt="7" custLinFactX="27352" custLinFactY="87447" custLinFactNeighborX="100000" custLinFactNeighborY="100000">
        <dgm:presLayoutVars>
          <dgm:chMax val="1"/>
          <dgm:chPref val="1"/>
        </dgm:presLayoutVars>
      </dgm:prSet>
      <dgm:spPr/>
    </dgm:pt>
    <dgm:pt modelId="{4A96CC35-3888-4C51-BC58-A388ADF92EEA}" type="pres">
      <dgm:prSet presAssocID="{D89C49FB-8462-4023-8A30-9E999718DF4C}" presName="sibTrans" presStyleCnt="0"/>
      <dgm:spPr/>
    </dgm:pt>
    <dgm:pt modelId="{96918EF7-7FC1-4011-8609-4C1F53DBF370}" type="pres">
      <dgm:prSet presAssocID="{F59973BF-1891-42ED-86E5-D214869E0DE8}" presName="compNode" presStyleCnt="0"/>
      <dgm:spPr/>
    </dgm:pt>
    <dgm:pt modelId="{DDFEE14E-FEF3-4999-99C1-B4A4E1B9D0B0}" type="pres">
      <dgm:prSet presAssocID="{F59973BF-1891-42ED-86E5-D214869E0DE8}" presName="iconRect" presStyleLbl="node1" presStyleIdx="3" presStyleCnt="7" custScaleX="130818" custScaleY="151359" custLinFactX="-100000" custLinFactY="-76628" custLinFactNeighborX="-149990" custLinFactNeighborY="-100000"/>
      <dgm:spPr>
        <a:blipFill>
          <a:blip xmlns:r="http://schemas.openxmlformats.org/officeDocument/2006/relationships" r:embed="rId6">
            <a:extLst>
              <a:ext uri="{28A0092B-C50C-407E-A947-70E740481C1C}">
                <a14:useLocalDpi xmlns:a14="http://schemas.microsoft.com/office/drawing/2010/main" val="0"/>
              </a:ext>
            </a:extLst>
          </a:blip>
          <a:srcRect/>
          <a:stretch>
            <a:fillRect l="-23000" r="-23000"/>
          </a:stretch>
        </a:blipFill>
        <a:ln>
          <a:noFill/>
        </a:ln>
      </dgm:spPr>
    </dgm:pt>
    <dgm:pt modelId="{20D24981-1648-4375-8509-0E68A769DB87}" type="pres">
      <dgm:prSet presAssocID="{F59973BF-1891-42ED-86E5-D214869E0DE8}" presName="spaceRect" presStyleCnt="0"/>
      <dgm:spPr/>
    </dgm:pt>
    <dgm:pt modelId="{49BCB1FC-A454-4B50-866A-99B6A30FB6BE}" type="pres">
      <dgm:prSet presAssocID="{F59973BF-1891-42ED-86E5-D214869E0DE8}" presName="textRect" presStyleLbl="revTx" presStyleIdx="3" presStyleCnt="7" custLinFactY="-146681" custLinFactNeighborX="-17527" custLinFactNeighborY="-200000">
        <dgm:presLayoutVars>
          <dgm:chMax val="1"/>
          <dgm:chPref val="1"/>
        </dgm:presLayoutVars>
      </dgm:prSet>
      <dgm:spPr/>
    </dgm:pt>
    <dgm:pt modelId="{25D6B874-7BAB-4EBC-AE76-27564BA4B6D3}" type="pres">
      <dgm:prSet presAssocID="{6FEEA2BC-24B5-4330-8FED-0E972B0E0A55}" presName="sibTrans" presStyleCnt="0"/>
      <dgm:spPr/>
    </dgm:pt>
    <dgm:pt modelId="{E4D621A4-EC7E-42B5-9D24-F2142BD1678B}" type="pres">
      <dgm:prSet presAssocID="{B11470DC-6A1C-47BC-AD13-11B84B398BD1}" presName="compNode" presStyleCnt="0"/>
      <dgm:spPr/>
    </dgm:pt>
    <dgm:pt modelId="{C21B18E4-146C-4B97-BBFD-7CBF75BB330A}" type="pres">
      <dgm:prSet presAssocID="{B11470DC-6A1C-47BC-AD13-11B84B398BD1}" presName="iconRect" presStyleLbl="node1" presStyleIdx="4" presStyleCnt="7" custLinFactY="100000" custLinFactNeighborX="38021" custLinFactNeighborY="10953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B9930686-6E7A-4FBD-BCFA-05EB63EC38BA}" type="pres">
      <dgm:prSet presAssocID="{B11470DC-6A1C-47BC-AD13-11B84B398BD1}" presName="spaceRect" presStyleCnt="0"/>
      <dgm:spPr/>
    </dgm:pt>
    <dgm:pt modelId="{B26B4975-AA4A-4E99-BDCD-97A1B94DD937}" type="pres">
      <dgm:prSet presAssocID="{B11470DC-6A1C-47BC-AD13-11B84B398BD1}" presName="textRect" presStyleLbl="revTx" presStyleIdx="4" presStyleCnt="7" custLinFactY="87447" custLinFactNeighborX="15541" custLinFactNeighborY="100000">
        <dgm:presLayoutVars>
          <dgm:chMax val="1"/>
          <dgm:chPref val="1"/>
        </dgm:presLayoutVars>
      </dgm:prSet>
      <dgm:spPr/>
    </dgm:pt>
    <dgm:pt modelId="{E1B7CD5B-6F87-4BCD-B59E-4B344F7A3F45}" type="pres">
      <dgm:prSet presAssocID="{2CB3962E-E022-42A8-AA82-4EC7E1B4FBF9}" presName="sibTrans" presStyleCnt="0"/>
      <dgm:spPr/>
    </dgm:pt>
    <dgm:pt modelId="{55B8D7A1-04C5-4304-8E69-A3A1E3E946BA}" type="pres">
      <dgm:prSet presAssocID="{0828358A-CFB8-418C-A3B9-4A50A81D6F14}" presName="compNode" presStyleCnt="0"/>
      <dgm:spPr/>
    </dgm:pt>
    <dgm:pt modelId="{E212BA48-C1E3-42E1-BAE5-437051E16BB0}" type="pres">
      <dgm:prSet presAssocID="{0828358A-CFB8-418C-A3B9-4A50A81D6F14}" presName="iconRect" presStyleLbl="node1" presStyleIdx="5" presStyleCnt="7" custLinFactY="100000" custLinFactNeighborX="37796" custLinFactNeighborY="10525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64B7D47E-3238-42C7-B877-7F420CC04F7A}" type="pres">
      <dgm:prSet presAssocID="{0828358A-CFB8-418C-A3B9-4A50A81D6F14}" presName="spaceRect" presStyleCnt="0"/>
      <dgm:spPr/>
    </dgm:pt>
    <dgm:pt modelId="{4FEC913F-A324-4D7E-A236-62F67A386825}" type="pres">
      <dgm:prSet presAssocID="{0828358A-CFB8-418C-A3B9-4A50A81D6F14}" presName="textRect" presStyleLbl="revTx" presStyleIdx="5" presStyleCnt="7" custLinFactY="87447" custLinFactNeighborX="8587" custLinFactNeighborY="100000">
        <dgm:presLayoutVars>
          <dgm:chMax val="1"/>
          <dgm:chPref val="1"/>
        </dgm:presLayoutVars>
      </dgm:prSet>
      <dgm:spPr/>
    </dgm:pt>
    <dgm:pt modelId="{8671684B-14E1-4D10-8378-9CA57C8C3208}" type="pres">
      <dgm:prSet presAssocID="{FE0D9359-14F0-40A2-8013-60959C5D6042}" presName="sibTrans" presStyleCnt="0"/>
      <dgm:spPr/>
    </dgm:pt>
    <dgm:pt modelId="{EDD3ADF8-ABAB-48B3-9218-D5FC1578D38B}" type="pres">
      <dgm:prSet presAssocID="{39B34A8E-ED71-47CC-B409-D6B02ED432FB}" presName="compNode" presStyleCnt="0"/>
      <dgm:spPr/>
    </dgm:pt>
    <dgm:pt modelId="{651F954D-FC47-4F0A-84BF-D426E945D2A6}" type="pres">
      <dgm:prSet presAssocID="{39B34A8E-ED71-47CC-B409-D6B02ED432FB}" presName="iconRect" presStyleLbl="node1" presStyleIdx="6" presStyleCnt="7" custLinFactY="94678" custLinFactNeighborX="36436" custLinFactNeighborY="10000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rrow Circle"/>
        </a:ext>
      </dgm:extLst>
    </dgm:pt>
    <dgm:pt modelId="{4AADDEA1-EC9C-49D2-AE7E-F709E5C6A552}" type="pres">
      <dgm:prSet presAssocID="{39B34A8E-ED71-47CC-B409-D6B02ED432FB}" presName="spaceRect" presStyleCnt="0"/>
      <dgm:spPr/>
    </dgm:pt>
    <dgm:pt modelId="{7D60E553-DD06-4E93-8244-DFB331828238}" type="pres">
      <dgm:prSet presAssocID="{39B34A8E-ED71-47CC-B409-D6B02ED432FB}" presName="textRect" presStyleLbl="revTx" presStyleIdx="6" presStyleCnt="7" custLinFactY="87447" custLinFactNeighborX="19746" custLinFactNeighborY="100000">
        <dgm:presLayoutVars>
          <dgm:chMax val="1"/>
          <dgm:chPref val="1"/>
        </dgm:presLayoutVars>
      </dgm:prSet>
      <dgm:spPr/>
    </dgm:pt>
  </dgm:ptLst>
  <dgm:cxnLst>
    <dgm:cxn modelId="{76AA3D02-7E7E-470B-9AE4-7605EFD8CA47}" srcId="{CCE9D8A0-1B43-4953-8659-9F2C3A6CF566}" destId="{F59973BF-1891-42ED-86E5-D214869E0DE8}" srcOrd="3" destOrd="0" parTransId="{5837BCAA-E4B8-4540-852A-E9878F5FF3CF}" sibTransId="{6FEEA2BC-24B5-4330-8FED-0E972B0E0A55}"/>
    <dgm:cxn modelId="{D4F09A04-7E45-4F86-AF5C-A6C82D1EB4A4}" type="presOf" srcId="{CCE9D8A0-1B43-4953-8659-9F2C3A6CF566}" destId="{92B314B8-73B1-4C60-B30B-726DF5E159FD}" srcOrd="0" destOrd="0" presId="urn:microsoft.com/office/officeart/2018/2/layout/IconLabelList"/>
    <dgm:cxn modelId="{915C020D-A3D9-49F7-9A2F-A63D3E650F65}" type="presOf" srcId="{39B34A8E-ED71-47CC-B409-D6B02ED432FB}" destId="{7D60E553-DD06-4E93-8244-DFB331828238}" srcOrd="0" destOrd="0" presId="urn:microsoft.com/office/officeart/2018/2/layout/IconLabelList"/>
    <dgm:cxn modelId="{1C295D1B-1947-4DA9-AD36-7D423CAD6157}" srcId="{CCE9D8A0-1B43-4953-8659-9F2C3A6CF566}" destId="{5AF3E873-FEAF-41AF-9A33-521A79B17B4A}" srcOrd="1" destOrd="0" parTransId="{763AE5F1-74BC-4B3F-890D-660B362B3C81}" sibTransId="{0009B5CB-E19A-49F9-9DA4-AD4026BDBCF6}"/>
    <dgm:cxn modelId="{59423728-67AB-462B-BED3-639F9D9546CA}" type="presOf" srcId="{0828358A-CFB8-418C-A3B9-4A50A81D6F14}" destId="{4FEC913F-A324-4D7E-A236-62F67A386825}" srcOrd="0" destOrd="0" presId="urn:microsoft.com/office/officeart/2018/2/layout/IconLabelList"/>
    <dgm:cxn modelId="{FF57932B-D8F9-40CE-BE7B-7F4BEA78E58F}" srcId="{CCE9D8A0-1B43-4953-8659-9F2C3A6CF566}" destId="{CE83DB09-E604-4CC3-A96F-6047030E8C89}" srcOrd="2" destOrd="0" parTransId="{E0B73A96-38ED-4F3A-8285-53BED4CD9654}" sibTransId="{D89C49FB-8462-4023-8A30-9E999718DF4C}"/>
    <dgm:cxn modelId="{FCDA2735-3531-41B4-8AFF-1D0EB8AC6C37}" type="presOf" srcId="{B11470DC-6A1C-47BC-AD13-11B84B398BD1}" destId="{B26B4975-AA4A-4E99-BDCD-97A1B94DD937}" srcOrd="0" destOrd="0" presId="urn:microsoft.com/office/officeart/2018/2/layout/IconLabelList"/>
    <dgm:cxn modelId="{BFAB1796-CC9F-4CF7-AC52-7894A0CB82F2}" srcId="{CCE9D8A0-1B43-4953-8659-9F2C3A6CF566}" destId="{0828358A-CFB8-418C-A3B9-4A50A81D6F14}" srcOrd="5" destOrd="0" parTransId="{BDE51B04-96FC-4866-98BB-5ADCBCE9EB86}" sibTransId="{FE0D9359-14F0-40A2-8013-60959C5D6042}"/>
    <dgm:cxn modelId="{34AEDC98-A46A-4787-AB37-E77F2D07BB14}" type="presOf" srcId="{CE83DB09-E604-4CC3-A96F-6047030E8C89}" destId="{355C69FB-F67E-4625-9EB2-B2367C096B98}" srcOrd="0" destOrd="0" presId="urn:microsoft.com/office/officeart/2018/2/layout/IconLabelList"/>
    <dgm:cxn modelId="{E437A1B6-7BCF-4077-A1FB-F86F49809574}" srcId="{CCE9D8A0-1B43-4953-8659-9F2C3A6CF566}" destId="{39B34A8E-ED71-47CC-B409-D6B02ED432FB}" srcOrd="6" destOrd="0" parTransId="{578C8D3B-FC43-43B0-97F4-9CC849CF9DAF}" sibTransId="{86B43FCE-E615-4428-A04A-9E785461218A}"/>
    <dgm:cxn modelId="{E3DFA8B9-44A3-4455-A747-440CFD16CAA6}" type="presOf" srcId="{A2979A7F-C1DA-4041-8235-22B2B926D48A}" destId="{C0F75C43-11A0-4E9A-A663-8D5A9EF88AC2}" srcOrd="0" destOrd="0" presId="urn:microsoft.com/office/officeart/2018/2/layout/IconLabelList"/>
    <dgm:cxn modelId="{5F1612BA-7B58-4A69-BDF5-E37B9A9FC810}" srcId="{CCE9D8A0-1B43-4953-8659-9F2C3A6CF566}" destId="{A2979A7F-C1DA-4041-8235-22B2B926D48A}" srcOrd="0" destOrd="0" parTransId="{AAD46D12-8670-4D05-999F-ADBF2E9223BD}" sibTransId="{6135E577-F4CD-46F5-A0F2-FF6CC5E5BC2A}"/>
    <dgm:cxn modelId="{4136F3C8-1783-421E-8EDA-15245F0396F3}" srcId="{CCE9D8A0-1B43-4953-8659-9F2C3A6CF566}" destId="{B11470DC-6A1C-47BC-AD13-11B84B398BD1}" srcOrd="4" destOrd="0" parTransId="{EA884781-493F-4CD3-B708-A54C56935306}" sibTransId="{2CB3962E-E022-42A8-AA82-4EC7E1B4FBF9}"/>
    <dgm:cxn modelId="{BEB23FC9-8C90-466D-9596-E9F26680776E}" type="presOf" srcId="{F59973BF-1891-42ED-86E5-D214869E0DE8}" destId="{49BCB1FC-A454-4B50-866A-99B6A30FB6BE}" srcOrd="0" destOrd="0" presId="urn:microsoft.com/office/officeart/2018/2/layout/IconLabelList"/>
    <dgm:cxn modelId="{C26ECDDE-2434-47CE-BD42-34AC723B55AE}" type="presOf" srcId="{5AF3E873-FEAF-41AF-9A33-521A79B17B4A}" destId="{5A5CE9C2-67A7-44B6-96A1-400A5342B660}" srcOrd="0" destOrd="0" presId="urn:microsoft.com/office/officeart/2018/2/layout/IconLabelList"/>
    <dgm:cxn modelId="{3F50E024-F5DB-4D99-B309-44E7DBA1388D}" type="presParOf" srcId="{92B314B8-73B1-4C60-B30B-726DF5E159FD}" destId="{6C5F7CE2-B71E-4436-917D-A1A62BC82929}" srcOrd="0" destOrd="0" presId="urn:microsoft.com/office/officeart/2018/2/layout/IconLabelList"/>
    <dgm:cxn modelId="{27AF33D0-7F98-438A-9545-E5FB53CCC45B}" type="presParOf" srcId="{6C5F7CE2-B71E-4436-917D-A1A62BC82929}" destId="{8ABB5DE6-44E0-4B55-B52F-42F92A151E73}" srcOrd="0" destOrd="0" presId="urn:microsoft.com/office/officeart/2018/2/layout/IconLabelList"/>
    <dgm:cxn modelId="{D3ECD004-AE31-4218-9330-AAFF5E7AAE31}" type="presParOf" srcId="{6C5F7CE2-B71E-4436-917D-A1A62BC82929}" destId="{486E5BF2-5B6E-4760-83B8-485EC8655C0B}" srcOrd="1" destOrd="0" presId="urn:microsoft.com/office/officeart/2018/2/layout/IconLabelList"/>
    <dgm:cxn modelId="{1B640277-7A80-4185-99EE-C0E7DD09A30E}" type="presParOf" srcId="{6C5F7CE2-B71E-4436-917D-A1A62BC82929}" destId="{C0F75C43-11A0-4E9A-A663-8D5A9EF88AC2}" srcOrd="2" destOrd="0" presId="urn:microsoft.com/office/officeart/2018/2/layout/IconLabelList"/>
    <dgm:cxn modelId="{2F197C1C-8FFF-4E27-9E58-4F9084508DD3}" type="presParOf" srcId="{92B314B8-73B1-4C60-B30B-726DF5E159FD}" destId="{28F79A7B-F895-4818-B739-FDD032A65E4B}" srcOrd="1" destOrd="0" presId="urn:microsoft.com/office/officeart/2018/2/layout/IconLabelList"/>
    <dgm:cxn modelId="{2677E7E3-D512-403C-A768-37330F525470}" type="presParOf" srcId="{92B314B8-73B1-4C60-B30B-726DF5E159FD}" destId="{FF65DCCE-137F-4790-846E-60C25AB8E924}" srcOrd="2" destOrd="0" presId="urn:microsoft.com/office/officeart/2018/2/layout/IconLabelList"/>
    <dgm:cxn modelId="{E5ADB9A7-F19F-4271-9D93-81233CAC773C}" type="presParOf" srcId="{FF65DCCE-137F-4790-846E-60C25AB8E924}" destId="{163A230A-0BF9-4BBE-A5F9-E8CBA39FB301}" srcOrd="0" destOrd="0" presId="urn:microsoft.com/office/officeart/2018/2/layout/IconLabelList"/>
    <dgm:cxn modelId="{7A54A946-E0C0-4A1C-9453-D28934C33189}" type="presParOf" srcId="{FF65DCCE-137F-4790-846E-60C25AB8E924}" destId="{6F344E4A-8316-49B7-B4A7-E2129553AEAD}" srcOrd="1" destOrd="0" presId="urn:microsoft.com/office/officeart/2018/2/layout/IconLabelList"/>
    <dgm:cxn modelId="{7D177C3B-5B67-4FB1-8C32-14D29AA55D9E}" type="presParOf" srcId="{FF65DCCE-137F-4790-846E-60C25AB8E924}" destId="{5A5CE9C2-67A7-44B6-96A1-400A5342B660}" srcOrd="2" destOrd="0" presId="urn:microsoft.com/office/officeart/2018/2/layout/IconLabelList"/>
    <dgm:cxn modelId="{132DF72A-8336-42B8-AE27-331E2F805D4D}" type="presParOf" srcId="{92B314B8-73B1-4C60-B30B-726DF5E159FD}" destId="{94C93B61-C929-47BC-881E-2CB6C8D31E3A}" srcOrd="3" destOrd="0" presId="urn:microsoft.com/office/officeart/2018/2/layout/IconLabelList"/>
    <dgm:cxn modelId="{8033C997-3805-48E8-8A7A-383A5BD45AC5}" type="presParOf" srcId="{92B314B8-73B1-4C60-B30B-726DF5E159FD}" destId="{13F05DC7-A8A2-46F9-B96C-CE19B9669432}" srcOrd="4" destOrd="0" presId="urn:microsoft.com/office/officeart/2018/2/layout/IconLabelList"/>
    <dgm:cxn modelId="{D6FD1972-8419-46B7-9DE8-23F7D0BDECC5}" type="presParOf" srcId="{13F05DC7-A8A2-46F9-B96C-CE19B9669432}" destId="{39D94CC4-4455-430A-A3A9-63B4F9B36E3C}" srcOrd="0" destOrd="0" presId="urn:microsoft.com/office/officeart/2018/2/layout/IconLabelList"/>
    <dgm:cxn modelId="{A0ACEA1D-AA15-4C9B-B6F4-ED7975E90B1E}" type="presParOf" srcId="{13F05DC7-A8A2-46F9-B96C-CE19B9669432}" destId="{D48008C8-0C03-44EC-8111-63504C98E167}" srcOrd="1" destOrd="0" presId="urn:microsoft.com/office/officeart/2018/2/layout/IconLabelList"/>
    <dgm:cxn modelId="{426E7144-1CC3-4C5E-B4BA-5E4A9F6D2721}" type="presParOf" srcId="{13F05DC7-A8A2-46F9-B96C-CE19B9669432}" destId="{355C69FB-F67E-4625-9EB2-B2367C096B98}" srcOrd="2" destOrd="0" presId="urn:microsoft.com/office/officeart/2018/2/layout/IconLabelList"/>
    <dgm:cxn modelId="{DAD4FB04-4F66-40E5-A4FC-E3B5DCEEB936}" type="presParOf" srcId="{92B314B8-73B1-4C60-B30B-726DF5E159FD}" destId="{4A96CC35-3888-4C51-BC58-A388ADF92EEA}" srcOrd="5" destOrd="0" presId="urn:microsoft.com/office/officeart/2018/2/layout/IconLabelList"/>
    <dgm:cxn modelId="{838D937C-707E-415C-8487-F44FF37DABF6}" type="presParOf" srcId="{92B314B8-73B1-4C60-B30B-726DF5E159FD}" destId="{96918EF7-7FC1-4011-8609-4C1F53DBF370}" srcOrd="6" destOrd="0" presId="urn:microsoft.com/office/officeart/2018/2/layout/IconLabelList"/>
    <dgm:cxn modelId="{501EA749-5702-4D96-90F2-E91D1E776553}" type="presParOf" srcId="{96918EF7-7FC1-4011-8609-4C1F53DBF370}" destId="{DDFEE14E-FEF3-4999-99C1-B4A4E1B9D0B0}" srcOrd="0" destOrd="0" presId="urn:microsoft.com/office/officeart/2018/2/layout/IconLabelList"/>
    <dgm:cxn modelId="{242A90D3-1C59-404D-83FD-3B9775695C9F}" type="presParOf" srcId="{96918EF7-7FC1-4011-8609-4C1F53DBF370}" destId="{20D24981-1648-4375-8509-0E68A769DB87}" srcOrd="1" destOrd="0" presId="urn:microsoft.com/office/officeart/2018/2/layout/IconLabelList"/>
    <dgm:cxn modelId="{8488D943-074D-4AED-88BA-095816225D67}" type="presParOf" srcId="{96918EF7-7FC1-4011-8609-4C1F53DBF370}" destId="{49BCB1FC-A454-4B50-866A-99B6A30FB6BE}" srcOrd="2" destOrd="0" presId="urn:microsoft.com/office/officeart/2018/2/layout/IconLabelList"/>
    <dgm:cxn modelId="{9DC62FA8-9932-4208-8C0B-3B59DE0462D2}" type="presParOf" srcId="{92B314B8-73B1-4C60-B30B-726DF5E159FD}" destId="{25D6B874-7BAB-4EBC-AE76-27564BA4B6D3}" srcOrd="7" destOrd="0" presId="urn:microsoft.com/office/officeart/2018/2/layout/IconLabelList"/>
    <dgm:cxn modelId="{0E0ADB77-40BD-4F4E-BC4E-BF7ED3ED521F}" type="presParOf" srcId="{92B314B8-73B1-4C60-B30B-726DF5E159FD}" destId="{E4D621A4-EC7E-42B5-9D24-F2142BD1678B}" srcOrd="8" destOrd="0" presId="urn:microsoft.com/office/officeart/2018/2/layout/IconLabelList"/>
    <dgm:cxn modelId="{7D45DA4D-DCE9-4CCD-A142-26BEA8B8292D}" type="presParOf" srcId="{E4D621A4-EC7E-42B5-9D24-F2142BD1678B}" destId="{C21B18E4-146C-4B97-BBFD-7CBF75BB330A}" srcOrd="0" destOrd="0" presId="urn:microsoft.com/office/officeart/2018/2/layout/IconLabelList"/>
    <dgm:cxn modelId="{16551703-6E73-4822-86C0-C2AC98D26A98}" type="presParOf" srcId="{E4D621A4-EC7E-42B5-9D24-F2142BD1678B}" destId="{B9930686-6E7A-4FBD-BCFA-05EB63EC38BA}" srcOrd="1" destOrd="0" presId="urn:microsoft.com/office/officeart/2018/2/layout/IconLabelList"/>
    <dgm:cxn modelId="{A458E6B8-195D-470D-B39D-F5D911245639}" type="presParOf" srcId="{E4D621A4-EC7E-42B5-9D24-F2142BD1678B}" destId="{B26B4975-AA4A-4E99-BDCD-97A1B94DD937}" srcOrd="2" destOrd="0" presId="urn:microsoft.com/office/officeart/2018/2/layout/IconLabelList"/>
    <dgm:cxn modelId="{0CDC258E-18DF-4B5C-B848-15C318AA6E76}" type="presParOf" srcId="{92B314B8-73B1-4C60-B30B-726DF5E159FD}" destId="{E1B7CD5B-6F87-4BCD-B59E-4B344F7A3F45}" srcOrd="9" destOrd="0" presId="urn:microsoft.com/office/officeart/2018/2/layout/IconLabelList"/>
    <dgm:cxn modelId="{C9554403-202F-4E04-9F79-1D6169D93759}" type="presParOf" srcId="{92B314B8-73B1-4C60-B30B-726DF5E159FD}" destId="{55B8D7A1-04C5-4304-8E69-A3A1E3E946BA}" srcOrd="10" destOrd="0" presId="urn:microsoft.com/office/officeart/2018/2/layout/IconLabelList"/>
    <dgm:cxn modelId="{8EA726B4-8487-4CCD-B43F-82D2697C2745}" type="presParOf" srcId="{55B8D7A1-04C5-4304-8E69-A3A1E3E946BA}" destId="{E212BA48-C1E3-42E1-BAE5-437051E16BB0}" srcOrd="0" destOrd="0" presId="urn:microsoft.com/office/officeart/2018/2/layout/IconLabelList"/>
    <dgm:cxn modelId="{C40EE5D7-0659-4F77-817F-20EA5D0CC10F}" type="presParOf" srcId="{55B8D7A1-04C5-4304-8E69-A3A1E3E946BA}" destId="{64B7D47E-3238-42C7-B877-7F420CC04F7A}" srcOrd="1" destOrd="0" presId="urn:microsoft.com/office/officeart/2018/2/layout/IconLabelList"/>
    <dgm:cxn modelId="{33BF6A3B-A01A-42C8-A7FF-BA3013487E9E}" type="presParOf" srcId="{55B8D7A1-04C5-4304-8E69-A3A1E3E946BA}" destId="{4FEC913F-A324-4D7E-A236-62F67A386825}" srcOrd="2" destOrd="0" presId="urn:microsoft.com/office/officeart/2018/2/layout/IconLabelList"/>
    <dgm:cxn modelId="{9ECE010F-1CD8-4CA4-96A7-56B2B00D2539}" type="presParOf" srcId="{92B314B8-73B1-4C60-B30B-726DF5E159FD}" destId="{8671684B-14E1-4D10-8378-9CA57C8C3208}" srcOrd="11" destOrd="0" presId="urn:microsoft.com/office/officeart/2018/2/layout/IconLabelList"/>
    <dgm:cxn modelId="{71990468-2580-4B36-AAC0-68FDFB39EA7A}" type="presParOf" srcId="{92B314B8-73B1-4C60-B30B-726DF5E159FD}" destId="{EDD3ADF8-ABAB-48B3-9218-D5FC1578D38B}" srcOrd="12" destOrd="0" presId="urn:microsoft.com/office/officeart/2018/2/layout/IconLabelList"/>
    <dgm:cxn modelId="{8F553A59-ACC6-455F-B2EC-D94E47605217}" type="presParOf" srcId="{EDD3ADF8-ABAB-48B3-9218-D5FC1578D38B}" destId="{651F954D-FC47-4F0A-84BF-D426E945D2A6}" srcOrd="0" destOrd="0" presId="urn:microsoft.com/office/officeart/2018/2/layout/IconLabelList"/>
    <dgm:cxn modelId="{A478326A-B023-4430-A31F-AEA8D3863B0B}" type="presParOf" srcId="{EDD3ADF8-ABAB-48B3-9218-D5FC1578D38B}" destId="{4AADDEA1-EC9C-49D2-AE7E-F709E5C6A552}" srcOrd="1" destOrd="0" presId="urn:microsoft.com/office/officeart/2018/2/layout/IconLabelList"/>
    <dgm:cxn modelId="{76A1A42F-67BE-4930-9A91-30457E75968B}" type="presParOf" srcId="{EDD3ADF8-ABAB-48B3-9218-D5FC1578D38B}" destId="{7D60E553-DD06-4E93-8244-DFB3318282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31586-E07A-4408-AF30-6EFB4EDFA6A7}">
      <dsp:nvSpPr>
        <dsp:cNvPr id="0" name=""/>
        <dsp:cNvSpPr/>
      </dsp:nvSpPr>
      <dsp:spPr>
        <a:xfrm>
          <a:off x="0" y="611144"/>
          <a:ext cx="10058399" cy="11282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E06FB8-199F-403C-875B-FFD1C2A199CC}">
      <dsp:nvSpPr>
        <dsp:cNvPr id="0" name=""/>
        <dsp:cNvSpPr/>
      </dsp:nvSpPr>
      <dsp:spPr>
        <a:xfrm>
          <a:off x="341300" y="865004"/>
          <a:ext cx="620547" cy="620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6D05F4-4F8D-4D3A-9CBB-103F8B5363CD}">
      <dsp:nvSpPr>
        <dsp:cNvPr id="0" name=""/>
        <dsp:cNvSpPr/>
      </dsp:nvSpPr>
      <dsp:spPr>
        <a:xfrm>
          <a:off x="1303148" y="611144"/>
          <a:ext cx="8755251"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How can we leverage stock price prediction to optimize our investment strategy in Google stocks?</a:t>
          </a:r>
        </a:p>
      </dsp:txBody>
      <dsp:txXfrm>
        <a:off x="1303148" y="611144"/>
        <a:ext cx="8755251" cy="1128267"/>
      </dsp:txXfrm>
    </dsp:sp>
    <dsp:sp modelId="{40F12F3F-59E2-4D80-9F8F-1C262B7694DB}">
      <dsp:nvSpPr>
        <dsp:cNvPr id="0" name=""/>
        <dsp:cNvSpPr/>
      </dsp:nvSpPr>
      <dsp:spPr>
        <a:xfrm>
          <a:off x="0" y="2021478"/>
          <a:ext cx="10058399" cy="11282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2DE04-922B-45A9-A05D-99BB091276FE}">
      <dsp:nvSpPr>
        <dsp:cNvPr id="0" name=""/>
        <dsp:cNvSpPr/>
      </dsp:nvSpPr>
      <dsp:spPr>
        <a:xfrm>
          <a:off x="341300" y="2275339"/>
          <a:ext cx="620547" cy="620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C20844-1B28-4518-8A06-B8F759AC68CE}">
      <dsp:nvSpPr>
        <dsp:cNvPr id="0" name=""/>
        <dsp:cNvSpPr/>
      </dsp:nvSpPr>
      <dsp:spPr>
        <a:xfrm>
          <a:off x="1303148" y="2021478"/>
          <a:ext cx="8755251"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Can stock price prediction help us identify strategic opportunities for Google stock investments in the long term?</a:t>
          </a:r>
        </a:p>
      </dsp:txBody>
      <dsp:txXfrm>
        <a:off x="1303148" y="2021478"/>
        <a:ext cx="8755251" cy="1128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CD8EB-5F96-4695-A275-FD02393F12F0}">
      <dsp:nvSpPr>
        <dsp:cNvPr id="0" name=""/>
        <dsp:cNvSpPr/>
      </dsp:nvSpPr>
      <dsp:spPr>
        <a:xfrm>
          <a:off x="0" y="29269"/>
          <a:ext cx="10058399" cy="18194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Develop a stock price prediction model tailored to Google stocks, incorporating historical price data, relevant financial indicators, and external factors affecting Google's performance. Implement the model within our investment decision-making process to identify optimal entry and exit points for Google stock investments</a:t>
          </a:r>
        </a:p>
      </dsp:txBody>
      <dsp:txXfrm>
        <a:off x="88820" y="118089"/>
        <a:ext cx="9880759" cy="1641856"/>
      </dsp:txXfrm>
    </dsp:sp>
    <dsp:sp modelId="{3D21148F-886E-42FE-9FCD-E1F4E3036A3D}">
      <dsp:nvSpPr>
        <dsp:cNvPr id="0" name=""/>
        <dsp:cNvSpPr/>
      </dsp:nvSpPr>
      <dsp:spPr>
        <a:xfrm>
          <a:off x="0" y="1912125"/>
          <a:ext cx="10058399" cy="18194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Creation of a comprehensive stock price prediction model for Google over the long term, incorporating macroeconomic trends, industry advancements, and Google's strategic endeavors. Employ this model to pinpoint potential growth prospects or periods of undervaluation for Google stocks, thereby informing strategic investment choices aimed at optimizing returns in the long run.</a:t>
          </a:r>
        </a:p>
      </dsp:txBody>
      <dsp:txXfrm>
        <a:off x="88820" y="2000945"/>
        <a:ext cx="9880759" cy="1641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FD3E4-B9AD-48CB-9FD4-E066B267A887}">
      <dsp:nvSpPr>
        <dsp:cNvPr id="0" name=""/>
        <dsp:cNvSpPr/>
      </dsp:nvSpPr>
      <dsp:spPr>
        <a:xfrm>
          <a:off x="0" y="646"/>
          <a:ext cx="5928344" cy="15124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FA94F-F71F-4579-A975-7B35D84C40AA}">
      <dsp:nvSpPr>
        <dsp:cNvPr id="0" name=""/>
        <dsp:cNvSpPr/>
      </dsp:nvSpPr>
      <dsp:spPr>
        <a:xfrm>
          <a:off x="457506" y="331316"/>
          <a:ext cx="831830" cy="831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8A3C97-D6A3-4FDD-9F78-002BEDB00348}">
      <dsp:nvSpPr>
        <dsp:cNvPr id="0" name=""/>
        <dsp:cNvSpPr/>
      </dsp:nvSpPr>
      <dsp:spPr>
        <a:xfrm>
          <a:off x="1746843" y="646"/>
          <a:ext cx="2667754" cy="1512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64" tIns="160064" rIns="160064" bIns="16006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Predicting stock prices aids in making informed investment decisions, managing risks, and maximizing returns.</a:t>
          </a:r>
        </a:p>
      </dsp:txBody>
      <dsp:txXfrm>
        <a:off x="1746843" y="646"/>
        <a:ext cx="2667754" cy="1512418"/>
      </dsp:txXfrm>
    </dsp:sp>
    <dsp:sp modelId="{0CA903E1-4112-475E-9C22-73730A88F0F4}">
      <dsp:nvSpPr>
        <dsp:cNvPr id="0" name=""/>
        <dsp:cNvSpPr/>
      </dsp:nvSpPr>
      <dsp:spPr>
        <a:xfrm>
          <a:off x="4414598" y="0"/>
          <a:ext cx="1513745" cy="1512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64" tIns="160064" rIns="160064" bIns="16006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Financial Decision-making</a:t>
          </a:r>
        </a:p>
      </dsp:txBody>
      <dsp:txXfrm>
        <a:off x="4414598" y="0"/>
        <a:ext cx="1513745" cy="1512418"/>
      </dsp:txXfrm>
    </dsp:sp>
    <dsp:sp modelId="{ED65B2C9-B4A5-416C-98FB-A050E725A249}">
      <dsp:nvSpPr>
        <dsp:cNvPr id="0" name=""/>
        <dsp:cNvSpPr/>
      </dsp:nvSpPr>
      <dsp:spPr>
        <a:xfrm>
          <a:off x="0" y="1891169"/>
          <a:ext cx="5928344" cy="15124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3156C2-6434-406E-A38B-FA6CB88CA714}">
      <dsp:nvSpPr>
        <dsp:cNvPr id="0" name=""/>
        <dsp:cNvSpPr/>
      </dsp:nvSpPr>
      <dsp:spPr>
        <a:xfrm>
          <a:off x="457506" y="2231463"/>
          <a:ext cx="831830" cy="831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7709E9-360B-4745-A90F-98E3B43A1668}">
      <dsp:nvSpPr>
        <dsp:cNvPr id="0" name=""/>
        <dsp:cNvSpPr/>
      </dsp:nvSpPr>
      <dsp:spPr>
        <a:xfrm>
          <a:off x="1746843" y="1891169"/>
          <a:ext cx="2667754" cy="1512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64" tIns="160064" rIns="160064" bIns="16006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Understanding stock trends and patterns provides insights into market behavior and economic indicators.</a:t>
          </a:r>
        </a:p>
      </dsp:txBody>
      <dsp:txXfrm>
        <a:off x="1746843" y="1891169"/>
        <a:ext cx="2667754" cy="1512418"/>
      </dsp:txXfrm>
    </dsp:sp>
    <dsp:sp modelId="{63C1742A-F511-40FB-9186-FBD83B62F7CC}">
      <dsp:nvSpPr>
        <dsp:cNvPr id="0" name=""/>
        <dsp:cNvSpPr/>
      </dsp:nvSpPr>
      <dsp:spPr>
        <a:xfrm>
          <a:off x="4414598" y="2067562"/>
          <a:ext cx="1513745" cy="1512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64" tIns="160064" rIns="160064" bIns="160064" numCol="1" spcCol="1270" anchor="ctr" anchorCtr="0">
          <a:noAutofit/>
        </a:bodyPr>
        <a:lstStyle/>
        <a:p>
          <a:pPr marL="0" lvl="0" indent="0" algn="l" defTabSz="800100">
            <a:lnSpc>
              <a:spcPct val="10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Market Analysis</a:t>
          </a:r>
          <a:r>
            <a:rPr lang="en-IN" sz="1800" kern="1200" dirty="0"/>
            <a:t>
</a:t>
          </a:r>
          <a:endParaRPr lang="en-US" sz="1800" kern="1200" dirty="0"/>
        </a:p>
      </dsp:txBody>
      <dsp:txXfrm>
        <a:off x="4414598" y="2067562"/>
        <a:ext cx="1513745" cy="1512418"/>
      </dsp:txXfrm>
    </dsp:sp>
    <dsp:sp modelId="{952A50D1-016E-4D5B-9DFF-A5A8C41DB935}">
      <dsp:nvSpPr>
        <dsp:cNvPr id="0" name=""/>
        <dsp:cNvSpPr/>
      </dsp:nvSpPr>
      <dsp:spPr>
        <a:xfrm>
          <a:off x="0" y="3762499"/>
          <a:ext cx="5928344" cy="15124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16C0C-8648-4191-AF3B-FB4C5C8D1A1B}">
      <dsp:nvSpPr>
        <dsp:cNvPr id="0" name=""/>
        <dsp:cNvSpPr/>
      </dsp:nvSpPr>
      <dsp:spPr>
        <a:xfrm>
          <a:off x="457506" y="4121986"/>
          <a:ext cx="831830" cy="831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01A0C5-A6A9-4667-AF51-BEE793761128}">
      <dsp:nvSpPr>
        <dsp:cNvPr id="0" name=""/>
        <dsp:cNvSpPr/>
      </dsp:nvSpPr>
      <dsp:spPr>
        <a:xfrm>
          <a:off x="1708937" y="3762499"/>
          <a:ext cx="2678711" cy="1512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64" tIns="160064" rIns="160064" bIns="16006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Accurate predictions enhance investor confidence and trust in the stock market.</a:t>
          </a:r>
        </a:p>
      </dsp:txBody>
      <dsp:txXfrm>
        <a:off x="1708937" y="3762499"/>
        <a:ext cx="2678711" cy="15124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B5DE6-44E0-4B55-B52F-42F92A151E73}">
      <dsp:nvSpPr>
        <dsp:cNvPr id="0" name=""/>
        <dsp:cNvSpPr/>
      </dsp:nvSpPr>
      <dsp:spPr>
        <a:xfrm>
          <a:off x="209573" y="391172"/>
          <a:ext cx="561621" cy="5616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F75C43-11A0-4E9A-A663-8D5A9EF88AC2}">
      <dsp:nvSpPr>
        <dsp:cNvPr id="0" name=""/>
        <dsp:cNvSpPr/>
      </dsp:nvSpPr>
      <dsp:spPr>
        <a:xfrm>
          <a:off x="14023" y="994110"/>
          <a:ext cx="1248046" cy="49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Data Collection</a:t>
          </a:r>
          <a:endParaRPr lang="en-US" sz="1500" kern="1200" dirty="0">
            <a:latin typeface="Times New Roman" panose="02020603050405020304" pitchFamily="18" charset="0"/>
            <a:cs typeface="Times New Roman" panose="02020603050405020304" pitchFamily="18" charset="0"/>
          </a:endParaRPr>
        </a:p>
      </dsp:txBody>
      <dsp:txXfrm>
        <a:off x="14023" y="994110"/>
        <a:ext cx="1248046" cy="499218"/>
      </dsp:txXfrm>
    </dsp:sp>
    <dsp:sp modelId="{163A230A-0BF9-4BBE-A5F9-E8CBA39FB301}">
      <dsp:nvSpPr>
        <dsp:cNvPr id="0" name=""/>
        <dsp:cNvSpPr/>
      </dsp:nvSpPr>
      <dsp:spPr>
        <a:xfrm>
          <a:off x="0" y="2279869"/>
          <a:ext cx="924900" cy="89017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8000" r="-28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5CE9C2-67A7-44B6-96A1-400A5342B660}">
      <dsp:nvSpPr>
        <dsp:cNvPr id="0" name=""/>
        <dsp:cNvSpPr/>
      </dsp:nvSpPr>
      <dsp:spPr>
        <a:xfrm>
          <a:off x="1143705" y="2361243"/>
          <a:ext cx="1248046" cy="49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endParaRPr lang="en-US" sz="1500" kern="1200" dirty="0">
            <a:latin typeface="Times New Roman" panose="02020603050405020304" pitchFamily="18" charset="0"/>
            <a:cs typeface="Times New Roman" panose="02020603050405020304" pitchFamily="18" charset="0"/>
          </a:endParaRPr>
        </a:p>
      </dsp:txBody>
      <dsp:txXfrm>
        <a:off x="1143705" y="2361243"/>
        <a:ext cx="1248046" cy="499218"/>
      </dsp:txXfrm>
    </dsp:sp>
    <dsp:sp modelId="{39D94CC4-4455-430A-A3A9-63B4F9B36E3C}">
      <dsp:nvSpPr>
        <dsp:cNvPr id="0" name=""/>
        <dsp:cNvSpPr/>
      </dsp:nvSpPr>
      <dsp:spPr>
        <a:xfrm>
          <a:off x="4869996" y="2389931"/>
          <a:ext cx="561621" cy="56162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5C69FB-F67E-4625-9EB2-B2367C096B98}">
      <dsp:nvSpPr>
        <dsp:cNvPr id="0" name=""/>
        <dsp:cNvSpPr/>
      </dsp:nvSpPr>
      <dsp:spPr>
        <a:xfrm>
          <a:off x="4528134" y="2960243"/>
          <a:ext cx="1248046" cy="49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Data Cleaning</a:t>
          </a:r>
          <a:endParaRPr lang="en-US" sz="1500" kern="1200" dirty="0">
            <a:latin typeface="Times New Roman" panose="02020603050405020304" pitchFamily="18" charset="0"/>
            <a:cs typeface="Times New Roman" panose="02020603050405020304" pitchFamily="18" charset="0"/>
          </a:endParaRPr>
        </a:p>
      </dsp:txBody>
      <dsp:txXfrm>
        <a:off x="4528134" y="2960243"/>
        <a:ext cx="1248046" cy="499218"/>
      </dsp:txXfrm>
    </dsp:sp>
    <dsp:sp modelId="{DDFEE14E-FEF3-4999-99C1-B4A4E1B9D0B0}">
      <dsp:nvSpPr>
        <dsp:cNvPr id="0" name=""/>
        <dsp:cNvSpPr/>
      </dsp:nvSpPr>
      <dsp:spPr>
        <a:xfrm>
          <a:off x="3257852" y="173107"/>
          <a:ext cx="734701" cy="850064"/>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3000" r="-23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BCB1FC-A454-4B50-866A-99B6A30FB6BE}">
      <dsp:nvSpPr>
        <dsp:cNvPr id="0" name=""/>
        <dsp:cNvSpPr/>
      </dsp:nvSpPr>
      <dsp:spPr>
        <a:xfrm>
          <a:off x="4186431" y="365887"/>
          <a:ext cx="1248046" cy="49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Amazon </a:t>
          </a:r>
          <a:r>
            <a:rPr lang="en-US" sz="1500" kern="1200" dirty="0" err="1">
              <a:latin typeface="Times New Roman" panose="02020603050405020304" pitchFamily="18" charset="0"/>
              <a:cs typeface="Times New Roman" panose="02020603050405020304" pitchFamily="18" charset="0"/>
            </a:rPr>
            <a:t>Sagemaker</a:t>
          </a:r>
          <a:endParaRPr lang="en-US" sz="1500" kern="1200" dirty="0">
            <a:latin typeface="Times New Roman" panose="02020603050405020304" pitchFamily="18" charset="0"/>
            <a:cs typeface="Times New Roman" panose="02020603050405020304" pitchFamily="18" charset="0"/>
          </a:endParaRPr>
        </a:p>
      </dsp:txBody>
      <dsp:txXfrm>
        <a:off x="4186431" y="365887"/>
        <a:ext cx="1248046" cy="499218"/>
      </dsp:txXfrm>
    </dsp:sp>
    <dsp:sp modelId="{C21B18E4-146C-4B97-BBFD-7CBF75BB330A}">
      <dsp:nvSpPr>
        <dsp:cNvPr id="0" name=""/>
        <dsp:cNvSpPr/>
      </dsp:nvSpPr>
      <dsp:spPr>
        <a:xfrm>
          <a:off x="6428378" y="2413991"/>
          <a:ext cx="561621" cy="5616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6B4975-AA4A-4E99-BDCD-97A1B94DD937}">
      <dsp:nvSpPr>
        <dsp:cNvPr id="0" name=""/>
        <dsp:cNvSpPr/>
      </dsp:nvSpPr>
      <dsp:spPr>
        <a:xfrm>
          <a:off x="6065590" y="2960243"/>
          <a:ext cx="1248046" cy="49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Data Preparation</a:t>
          </a:r>
          <a:endParaRPr lang="en-US" sz="1500" kern="1200" dirty="0">
            <a:latin typeface="Times New Roman" panose="02020603050405020304" pitchFamily="18" charset="0"/>
            <a:cs typeface="Times New Roman" panose="02020603050405020304" pitchFamily="18" charset="0"/>
          </a:endParaRPr>
        </a:p>
      </dsp:txBody>
      <dsp:txXfrm>
        <a:off x="6065590" y="2960243"/>
        <a:ext cx="1248046" cy="499218"/>
      </dsp:txXfrm>
    </dsp:sp>
    <dsp:sp modelId="{E212BA48-C1E3-42E1-BAE5-437051E16BB0}">
      <dsp:nvSpPr>
        <dsp:cNvPr id="0" name=""/>
        <dsp:cNvSpPr/>
      </dsp:nvSpPr>
      <dsp:spPr>
        <a:xfrm>
          <a:off x="7893569" y="2389931"/>
          <a:ext cx="561621" cy="5616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EC913F-A324-4D7E-A236-62F67A386825}">
      <dsp:nvSpPr>
        <dsp:cNvPr id="0" name=""/>
        <dsp:cNvSpPr/>
      </dsp:nvSpPr>
      <dsp:spPr>
        <a:xfrm>
          <a:off x="7445256" y="2960243"/>
          <a:ext cx="1248046" cy="49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Exploratory Data Analysis</a:t>
          </a:r>
          <a:endParaRPr lang="en-US" sz="1500" kern="1200" dirty="0">
            <a:latin typeface="Times New Roman" panose="02020603050405020304" pitchFamily="18" charset="0"/>
            <a:cs typeface="Times New Roman" panose="02020603050405020304" pitchFamily="18" charset="0"/>
          </a:endParaRPr>
        </a:p>
      </dsp:txBody>
      <dsp:txXfrm>
        <a:off x="7445256" y="2960243"/>
        <a:ext cx="1248046" cy="499218"/>
      </dsp:txXfrm>
    </dsp:sp>
    <dsp:sp modelId="{651F954D-FC47-4F0A-84BF-D426E945D2A6}">
      <dsp:nvSpPr>
        <dsp:cNvPr id="0" name=""/>
        <dsp:cNvSpPr/>
      </dsp:nvSpPr>
      <dsp:spPr>
        <a:xfrm>
          <a:off x="9352386" y="2330551"/>
          <a:ext cx="561621" cy="5616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60E553-DD06-4E93-8244-DFB331828238}">
      <dsp:nvSpPr>
        <dsp:cNvPr id="0" name=""/>
        <dsp:cNvSpPr/>
      </dsp:nvSpPr>
      <dsp:spPr>
        <a:xfrm>
          <a:off x="8810353" y="2960243"/>
          <a:ext cx="1248046" cy="49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Implementation</a:t>
          </a:r>
          <a:endParaRPr lang="en-US" sz="1500" kern="1200" dirty="0">
            <a:latin typeface="Times New Roman" panose="02020603050405020304" pitchFamily="18" charset="0"/>
            <a:cs typeface="Times New Roman" panose="02020603050405020304" pitchFamily="18" charset="0"/>
          </a:endParaRPr>
        </a:p>
      </dsp:txBody>
      <dsp:txXfrm>
        <a:off x="8810353" y="2960243"/>
        <a:ext cx="1248046" cy="4992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jpg"/><Relationship Id="rId1" Type="http://schemas.openxmlformats.org/officeDocument/2006/relationships/slideLayout" Target="../slideLayouts/slideLayout2.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4.xml"/><Relationship Id="rId7" Type="http://schemas.openxmlformats.org/officeDocument/2006/relationships/image" Target="../media/image32.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07"/>
          </a:xfrm>
        </p:spPr>
        <p:txBody>
          <a:bodyPr>
            <a:normAutofit/>
          </a:bodyPr>
          <a:lstStyle/>
          <a:p>
            <a:r>
              <a:rPr lang="en-US" sz="6000" dirty="0">
                <a:latin typeface="Times New Roman" panose="02020603050405020304" pitchFamily="18" charset="0"/>
                <a:cs typeface="Times New Roman" panose="02020603050405020304" pitchFamily="18" charset="0"/>
              </a:rPr>
              <a:t>STOCK</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MARKET PREDICTION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ED45385F-9E73-0B14-2A59-295DDA6AFD2B}"/>
              </a:ext>
            </a:extLst>
          </p:cNvPr>
          <p:cNvSpPr>
            <a:spLocks noGrp="1"/>
          </p:cNvSpPr>
          <p:nvPr>
            <p:ph type="subTitle" idx="1"/>
          </p:nvPr>
        </p:nvSpPr>
        <p:spPr>
          <a:xfrm>
            <a:off x="5289754" y="4535463"/>
            <a:ext cx="6105188" cy="1143000"/>
          </a:xfrm>
        </p:spPr>
        <p:txBody>
          <a:bodyPr/>
          <a:lstStyle/>
          <a:p>
            <a:r>
              <a:rPr lang="en-IN" dirty="0"/>
              <a:t>DSCI 6007 – TEAM 1</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52B0-9B53-7824-A5CA-BA9BF07E35B4}"/>
              </a:ext>
            </a:extLst>
          </p:cNvPr>
          <p:cNvSpPr>
            <a:spLocks noGrp="1"/>
          </p:cNvSpPr>
          <p:nvPr>
            <p:ph type="title"/>
          </p:nvPr>
        </p:nvSpPr>
        <p:spPr/>
        <p:txBody>
          <a:bodyPr/>
          <a:lstStyle/>
          <a:p>
            <a:r>
              <a:rPr lang="en-US" sz="4800" dirty="0">
                <a:latin typeface="Calibri" panose="020F0502020204030204" pitchFamily="34" charset="0"/>
                <a:ea typeface="Calibri" panose="020F0502020204030204" pitchFamily="34" charset="0"/>
                <a:cs typeface="Calibri" panose="020F0502020204030204" pitchFamily="34" charset="0"/>
              </a:rPr>
              <a:t>AWS EC2 Instance</a:t>
            </a:r>
            <a:endParaRPr lang="en-US" dirty="0"/>
          </a:p>
        </p:txBody>
      </p:sp>
      <p:sp>
        <p:nvSpPr>
          <p:cNvPr id="3" name="Content Placeholder 2">
            <a:extLst>
              <a:ext uri="{FF2B5EF4-FFF2-40B4-BE49-F238E27FC236}">
                <a16:creationId xmlns:a16="http://schemas.microsoft.com/office/drawing/2014/main" id="{89E8757D-98FD-D5C3-A6BA-902D1D2B56C4}"/>
              </a:ext>
            </a:extLst>
          </p:cNvPr>
          <p:cNvSpPr>
            <a:spLocks noGrp="1"/>
          </p:cNvSpPr>
          <p:nvPr>
            <p:ph idx="1"/>
          </p:nvPr>
        </p:nvSpPr>
        <p:spPr/>
        <p:txBody>
          <a:bodyPr/>
          <a:lstStyle/>
          <a:p>
            <a:r>
              <a:rPr lang="en-US" dirty="0"/>
              <a:t>Uploaded the data file from local to AWS Instance.</a:t>
            </a:r>
          </a:p>
          <a:p>
            <a:endParaRPr lang="en-US" dirty="0"/>
          </a:p>
        </p:txBody>
      </p:sp>
      <p:pic>
        <p:nvPicPr>
          <p:cNvPr id="5" name="Picture 4">
            <a:extLst>
              <a:ext uri="{FF2B5EF4-FFF2-40B4-BE49-F238E27FC236}">
                <a16:creationId xmlns:a16="http://schemas.microsoft.com/office/drawing/2014/main" id="{6A2FD70B-9460-88E2-7DBD-E624746CF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22420"/>
            <a:ext cx="10058401" cy="1590675"/>
          </a:xfrm>
          <a:prstGeom prst="rect">
            <a:avLst/>
          </a:prstGeom>
        </p:spPr>
      </p:pic>
    </p:spTree>
    <p:extLst>
      <p:ext uri="{BB962C8B-B14F-4D97-AF65-F5344CB8AC3E}">
        <p14:creationId xmlns:p14="http://schemas.microsoft.com/office/powerpoint/2010/main" val="50774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ED65-A8C1-AEB0-107B-2DF79001A6CC}"/>
              </a:ext>
            </a:extLst>
          </p:cNvPr>
          <p:cNvSpPr>
            <a:spLocks noGrp="1"/>
          </p:cNvSpPr>
          <p:nvPr>
            <p:ph type="title"/>
          </p:nvPr>
        </p:nvSpPr>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S3 Bucket</a:t>
            </a:r>
          </a:p>
        </p:txBody>
      </p:sp>
      <p:sp>
        <p:nvSpPr>
          <p:cNvPr id="3" name="Content Placeholder 2">
            <a:extLst>
              <a:ext uri="{FF2B5EF4-FFF2-40B4-BE49-F238E27FC236}">
                <a16:creationId xmlns:a16="http://schemas.microsoft.com/office/drawing/2014/main" id="{AB9A1336-B1C8-599E-A0C9-56DC8C9F1F83}"/>
              </a:ext>
            </a:extLst>
          </p:cNvPr>
          <p:cNvSpPr>
            <a:spLocks noGrp="1"/>
          </p:cNvSpPr>
          <p:nvPr>
            <p:ph idx="1"/>
          </p:nvPr>
        </p:nvSpPr>
        <p:spPr/>
        <p:txBody>
          <a:bodyPr/>
          <a:lstStyle/>
          <a:p>
            <a:r>
              <a:rPr lang="en-US" dirty="0"/>
              <a:t>Loaded the data file from EC2 instance to S3 Bucket to process.</a:t>
            </a:r>
          </a:p>
          <a:p>
            <a:r>
              <a:rPr lang="en-US" dirty="0"/>
              <a:t> </a:t>
            </a:r>
          </a:p>
        </p:txBody>
      </p:sp>
      <p:pic>
        <p:nvPicPr>
          <p:cNvPr id="5" name="Picture 4">
            <a:extLst>
              <a:ext uri="{FF2B5EF4-FFF2-40B4-BE49-F238E27FC236}">
                <a16:creationId xmlns:a16="http://schemas.microsoft.com/office/drawing/2014/main" id="{A5349BDF-48B8-C3C6-265F-9CD1D5A8F084}"/>
              </a:ext>
            </a:extLst>
          </p:cNvPr>
          <p:cNvPicPr>
            <a:picLocks noChangeAspect="1"/>
          </p:cNvPicPr>
          <p:nvPr/>
        </p:nvPicPr>
        <p:blipFill>
          <a:blip r:embed="rId2"/>
          <a:stretch>
            <a:fillRect/>
          </a:stretch>
        </p:blipFill>
        <p:spPr>
          <a:xfrm>
            <a:off x="1167866" y="2672737"/>
            <a:ext cx="9987813" cy="3196355"/>
          </a:xfrm>
          <a:prstGeom prst="rect">
            <a:avLst/>
          </a:prstGeom>
        </p:spPr>
      </p:pic>
    </p:spTree>
    <p:extLst>
      <p:ext uri="{BB962C8B-B14F-4D97-AF65-F5344CB8AC3E}">
        <p14:creationId xmlns:p14="http://schemas.microsoft.com/office/powerpoint/2010/main" val="173103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9511-FF59-8D9C-DFFA-071511D5A070}"/>
              </a:ext>
            </a:extLst>
          </p:cNvPr>
          <p:cNvSpPr>
            <a:spLocks noGrp="1"/>
          </p:cNvSpPr>
          <p:nvPr>
            <p:ph type="title"/>
          </p:nvPr>
        </p:nvSpPr>
        <p:spPr/>
        <p:txBody>
          <a:bodyPr>
            <a:normAutofit/>
          </a:bodyPr>
          <a:lstStyle/>
          <a:p>
            <a:r>
              <a:rPr lang="en-US" sz="4000" dirty="0" err="1">
                <a:latin typeface="Calibri" panose="020F0502020204030204" pitchFamily="34" charset="0"/>
                <a:ea typeface="Calibri" panose="020F0502020204030204" pitchFamily="34" charset="0"/>
                <a:cs typeface="Calibri" panose="020F0502020204030204" pitchFamily="34" charset="0"/>
              </a:rPr>
              <a:t>Jupyter</a:t>
            </a:r>
            <a:r>
              <a:rPr lang="en-US" sz="4000" dirty="0">
                <a:latin typeface="Calibri" panose="020F0502020204030204" pitchFamily="34" charset="0"/>
                <a:ea typeface="Calibri" panose="020F0502020204030204" pitchFamily="34" charset="0"/>
                <a:cs typeface="Calibri" panose="020F0502020204030204" pitchFamily="34" charset="0"/>
              </a:rPr>
              <a:t> Notebook in Amazon </a:t>
            </a:r>
            <a:r>
              <a:rPr lang="en-US" sz="4000" dirty="0" err="1">
                <a:latin typeface="Calibri" panose="020F0502020204030204" pitchFamily="34" charset="0"/>
                <a:ea typeface="Calibri" panose="020F0502020204030204" pitchFamily="34" charset="0"/>
                <a:cs typeface="Calibri" panose="020F0502020204030204" pitchFamily="34" charset="0"/>
              </a:rPr>
              <a:t>Sagemaker</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0654880-0A56-9B7B-A9E2-2EAFAC5ABBAD}"/>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Open the </a:t>
            </a:r>
            <a:r>
              <a:rPr lang="en-US" dirty="0" err="1">
                <a:latin typeface="Calibri" panose="020F0502020204030204" pitchFamily="34" charset="0"/>
                <a:ea typeface="Calibri" panose="020F0502020204030204" pitchFamily="34" charset="0"/>
                <a:cs typeface="Calibri" panose="020F0502020204030204" pitchFamily="34" charset="0"/>
              </a:rPr>
              <a:t>jupyter</a:t>
            </a:r>
            <a:r>
              <a:rPr lang="en-US" dirty="0">
                <a:latin typeface="Calibri" panose="020F0502020204030204" pitchFamily="34" charset="0"/>
                <a:ea typeface="Calibri" panose="020F0502020204030204" pitchFamily="34" charset="0"/>
                <a:cs typeface="Calibri" panose="020F0502020204030204" pitchFamily="34" charset="0"/>
              </a:rPr>
              <a:t> notebook using the Amazon </a:t>
            </a:r>
            <a:r>
              <a:rPr lang="en-US" dirty="0" err="1">
                <a:latin typeface="Calibri" panose="020F0502020204030204" pitchFamily="34" charset="0"/>
                <a:ea typeface="Calibri" panose="020F0502020204030204" pitchFamily="34" charset="0"/>
                <a:cs typeface="Calibri" panose="020F0502020204030204" pitchFamily="34" charset="0"/>
              </a:rPr>
              <a:t>Sagemaker</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C724526-4D82-0AA9-4478-71919358C352}"/>
              </a:ext>
            </a:extLst>
          </p:cNvPr>
          <p:cNvPicPr>
            <a:picLocks noChangeAspect="1"/>
          </p:cNvPicPr>
          <p:nvPr/>
        </p:nvPicPr>
        <p:blipFill>
          <a:blip r:embed="rId2"/>
          <a:stretch>
            <a:fillRect/>
          </a:stretch>
        </p:blipFill>
        <p:spPr>
          <a:xfrm>
            <a:off x="1097279" y="2596909"/>
            <a:ext cx="10058399" cy="2783474"/>
          </a:xfrm>
          <a:prstGeom prst="rect">
            <a:avLst/>
          </a:prstGeom>
        </p:spPr>
      </p:pic>
    </p:spTree>
    <p:extLst>
      <p:ext uri="{BB962C8B-B14F-4D97-AF65-F5344CB8AC3E}">
        <p14:creationId xmlns:p14="http://schemas.microsoft.com/office/powerpoint/2010/main" val="118278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BAE-3EBE-AD27-5ACF-F339AC392809}"/>
              </a:ext>
            </a:extLst>
          </p:cNvPr>
          <p:cNvSpPr>
            <a:spLocks noGrp="1"/>
          </p:cNvSpPr>
          <p:nvPr>
            <p:ph type="title"/>
          </p:nvPr>
        </p:nvSpPr>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Data Processing</a:t>
            </a:r>
          </a:p>
        </p:txBody>
      </p:sp>
      <p:pic>
        <p:nvPicPr>
          <p:cNvPr id="5" name="Content Placeholder 4">
            <a:extLst>
              <a:ext uri="{FF2B5EF4-FFF2-40B4-BE49-F238E27FC236}">
                <a16:creationId xmlns:a16="http://schemas.microsoft.com/office/drawing/2014/main" id="{3F509EF2-61BF-6D86-4D67-A9446B1417C9}"/>
              </a:ext>
            </a:extLst>
          </p:cNvPr>
          <p:cNvPicPr>
            <a:picLocks noGrp="1" noChangeAspect="1"/>
          </p:cNvPicPr>
          <p:nvPr>
            <p:ph idx="1"/>
          </p:nvPr>
        </p:nvPicPr>
        <p:blipFill>
          <a:blip r:embed="rId2"/>
          <a:stretch>
            <a:fillRect/>
          </a:stretch>
        </p:blipFill>
        <p:spPr>
          <a:xfrm>
            <a:off x="1097280" y="2005531"/>
            <a:ext cx="8152598" cy="3115110"/>
          </a:xfrm>
        </p:spPr>
      </p:pic>
    </p:spTree>
    <p:extLst>
      <p:ext uri="{BB962C8B-B14F-4D97-AF65-F5344CB8AC3E}">
        <p14:creationId xmlns:p14="http://schemas.microsoft.com/office/powerpoint/2010/main" val="305350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9DBEF-C8F9-74B8-F453-7161528249DB}"/>
              </a:ext>
            </a:extLst>
          </p:cNvPr>
          <p:cNvSpPr>
            <a:spLocks noGrp="1"/>
          </p:cNvSpPr>
          <p:nvPr>
            <p:ph idx="1"/>
          </p:nvPr>
        </p:nvSpPr>
        <p:spPr/>
        <p:txBody>
          <a:bodyPr/>
          <a:lstStyle/>
          <a:p>
            <a:pPr>
              <a:buFont typeface="Arial" panose="020B0604020202020204" pitchFamily="34" charset="0"/>
              <a:buChar char="•"/>
            </a:pPr>
            <a:r>
              <a:rPr lang="en-US" dirty="0"/>
              <a:t> Processed the data by changing the date to datetime format and extracted the Month and Year fields form the Date.</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37FB629-DA06-DAEF-3899-FD2B83BF609E}"/>
              </a:ext>
            </a:extLst>
          </p:cNvPr>
          <p:cNvPicPr>
            <a:picLocks noChangeAspect="1"/>
          </p:cNvPicPr>
          <p:nvPr/>
        </p:nvPicPr>
        <p:blipFill>
          <a:blip r:embed="rId2"/>
          <a:stretch>
            <a:fillRect/>
          </a:stretch>
        </p:blipFill>
        <p:spPr>
          <a:xfrm>
            <a:off x="1097280" y="2820077"/>
            <a:ext cx="8697539" cy="3219899"/>
          </a:xfrm>
          <a:prstGeom prst="rect">
            <a:avLst/>
          </a:prstGeom>
        </p:spPr>
      </p:pic>
    </p:spTree>
    <p:extLst>
      <p:ext uri="{BB962C8B-B14F-4D97-AF65-F5344CB8AC3E}">
        <p14:creationId xmlns:p14="http://schemas.microsoft.com/office/powerpoint/2010/main" val="103060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D70E-3DC8-75D3-3A1A-4D0679A3DC7C}"/>
              </a:ext>
            </a:extLst>
          </p:cNvPr>
          <p:cNvSpPr>
            <a:spLocks noGrp="1"/>
          </p:cNvSpPr>
          <p:nvPr>
            <p:ph type="title"/>
          </p:nvPr>
        </p:nvSpPr>
        <p:spPr/>
        <p:txBody>
          <a:bodyPr>
            <a:normAutofit/>
          </a:bodyPr>
          <a:lstStyle/>
          <a:p>
            <a:r>
              <a:rPr lang="en-US" sz="3800" b="1"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Y</a:t>
            </a:r>
            <a:r>
              <a:rPr lang="en-US" sz="3800" b="1"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early growth of the Google Stock Market</a:t>
            </a:r>
            <a:endParaRPr lang="en-US" sz="3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4BEA8AD9-51C1-A2CB-738F-EBCC5560629C}"/>
              </a:ext>
            </a:extLst>
          </p:cNvPr>
          <p:cNvPicPr>
            <a:picLocks noGrp="1" noChangeAspect="1"/>
          </p:cNvPicPr>
          <p:nvPr>
            <p:ph idx="1"/>
          </p:nvPr>
        </p:nvPicPr>
        <p:blipFill>
          <a:blip r:embed="rId2"/>
          <a:stretch>
            <a:fillRect/>
          </a:stretch>
        </p:blipFill>
        <p:spPr>
          <a:xfrm>
            <a:off x="1096963" y="2211956"/>
            <a:ext cx="10058400" cy="3553276"/>
          </a:xfrm>
        </p:spPr>
      </p:pic>
    </p:spTree>
    <p:extLst>
      <p:ext uri="{BB962C8B-B14F-4D97-AF65-F5344CB8AC3E}">
        <p14:creationId xmlns:p14="http://schemas.microsoft.com/office/powerpoint/2010/main" val="3841743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820C-3780-1B96-7BEA-3B4DBF2BADD5}"/>
              </a:ext>
            </a:extLst>
          </p:cNvPr>
          <p:cNvSpPr>
            <a:spLocks noGrp="1"/>
          </p:cNvSpPr>
          <p:nvPr>
            <p:ph type="title"/>
          </p:nvPr>
        </p:nvSpPr>
        <p:spPr/>
        <p:txBody>
          <a:bodyPr>
            <a:normAutofit/>
          </a:bodyPr>
          <a:lstStyle/>
          <a:p>
            <a:r>
              <a:rPr lang="en-US" sz="3800" b="1"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Monthly</a:t>
            </a:r>
            <a:r>
              <a:rPr lang="en-US" sz="3800" b="1"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growth of the Google Stock Market</a:t>
            </a:r>
            <a:endParaRPr lang="en-US" sz="3800" dirty="0"/>
          </a:p>
        </p:txBody>
      </p:sp>
      <p:sp>
        <p:nvSpPr>
          <p:cNvPr id="3" name="Content Placeholder 2">
            <a:extLst>
              <a:ext uri="{FF2B5EF4-FFF2-40B4-BE49-F238E27FC236}">
                <a16:creationId xmlns:a16="http://schemas.microsoft.com/office/drawing/2014/main" id="{88287959-03C3-19B4-D576-8A4F00751589}"/>
              </a:ext>
            </a:extLst>
          </p:cNvPr>
          <p:cNvSpPr>
            <a:spLocks noGrp="1"/>
          </p:cNvSpPr>
          <p:nvPr>
            <p:ph idx="1"/>
          </p:nvPr>
        </p:nvSpPr>
        <p:spPr/>
        <p:txBody>
          <a:bodyPr/>
          <a:lstStyle/>
          <a:p>
            <a:r>
              <a:rPr lang="en-US" dirty="0"/>
              <a:t>Plotted the monthly growth for a specified year. Example – 2005</a:t>
            </a:r>
          </a:p>
          <a:p>
            <a:endParaRPr lang="en-US" dirty="0"/>
          </a:p>
        </p:txBody>
      </p:sp>
      <p:pic>
        <p:nvPicPr>
          <p:cNvPr id="5" name="Picture 4">
            <a:extLst>
              <a:ext uri="{FF2B5EF4-FFF2-40B4-BE49-F238E27FC236}">
                <a16:creationId xmlns:a16="http://schemas.microsoft.com/office/drawing/2014/main" id="{F0B5A76C-AD04-8307-784E-4F9BB589B442}"/>
              </a:ext>
            </a:extLst>
          </p:cNvPr>
          <p:cNvPicPr>
            <a:picLocks noChangeAspect="1"/>
          </p:cNvPicPr>
          <p:nvPr/>
        </p:nvPicPr>
        <p:blipFill>
          <a:blip r:embed="rId2"/>
          <a:stretch>
            <a:fillRect/>
          </a:stretch>
        </p:blipFill>
        <p:spPr>
          <a:xfrm>
            <a:off x="1097280" y="2508060"/>
            <a:ext cx="9978189" cy="3602854"/>
          </a:xfrm>
          <a:prstGeom prst="rect">
            <a:avLst/>
          </a:prstGeom>
        </p:spPr>
      </p:pic>
    </p:spTree>
    <p:extLst>
      <p:ext uri="{BB962C8B-B14F-4D97-AF65-F5344CB8AC3E}">
        <p14:creationId xmlns:p14="http://schemas.microsoft.com/office/powerpoint/2010/main" val="103340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482533-70DC-D444-89E6-3E0F6492AF11}"/>
              </a:ext>
            </a:extLst>
          </p:cNvPr>
          <p:cNvSpPr>
            <a:spLocks noGrp="1"/>
          </p:cNvSpPr>
          <p:nvPr>
            <p:ph idx="1"/>
          </p:nvPr>
        </p:nvSpPr>
        <p:spPr/>
        <p:txBody>
          <a:bodyPr/>
          <a:lstStyle/>
          <a:p>
            <a:pPr>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Below code calculates and visualizes the 30-day moving average of stock closing prices, which can help smooth out short-term fluctuations and reveal underlying trends in the data.</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1631E34-5101-CFF0-F8F3-7CC69A9D9B37}"/>
              </a:ext>
            </a:extLst>
          </p:cNvPr>
          <p:cNvPicPr>
            <a:picLocks noChangeAspect="1"/>
          </p:cNvPicPr>
          <p:nvPr/>
        </p:nvPicPr>
        <p:blipFill>
          <a:blip r:embed="rId2"/>
          <a:stretch>
            <a:fillRect/>
          </a:stretch>
        </p:blipFill>
        <p:spPr>
          <a:xfrm>
            <a:off x="1097281" y="2752152"/>
            <a:ext cx="9365380" cy="3582592"/>
          </a:xfrm>
          <a:prstGeom prst="rect">
            <a:avLst/>
          </a:prstGeom>
        </p:spPr>
      </p:pic>
    </p:spTree>
    <p:extLst>
      <p:ext uri="{BB962C8B-B14F-4D97-AF65-F5344CB8AC3E}">
        <p14:creationId xmlns:p14="http://schemas.microsoft.com/office/powerpoint/2010/main" val="24210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E401-FCC8-F44D-8DA7-753B04B80394}"/>
              </a:ext>
            </a:extLst>
          </p:cNvPr>
          <p:cNvSpPr>
            <a:spLocks noGrp="1"/>
          </p:cNvSpPr>
          <p:nvPr>
            <p:ph type="title"/>
          </p:nvPr>
        </p:nvSpPr>
        <p:spPr/>
        <p:txBody>
          <a:bodyPr/>
          <a:lstStyle/>
          <a:p>
            <a:r>
              <a:rPr lang="en-US" dirty="0"/>
              <a:t>Google Stock Real Vs Predicted</a:t>
            </a:r>
          </a:p>
        </p:txBody>
      </p:sp>
      <p:pic>
        <p:nvPicPr>
          <p:cNvPr id="5" name="Content Placeholder 4">
            <a:extLst>
              <a:ext uri="{FF2B5EF4-FFF2-40B4-BE49-F238E27FC236}">
                <a16:creationId xmlns:a16="http://schemas.microsoft.com/office/drawing/2014/main" id="{D570F12D-2D57-F4AC-7A6B-A031112FC06A}"/>
              </a:ext>
            </a:extLst>
          </p:cNvPr>
          <p:cNvPicPr>
            <a:picLocks noGrp="1" noChangeAspect="1"/>
          </p:cNvPicPr>
          <p:nvPr>
            <p:ph idx="1"/>
          </p:nvPr>
        </p:nvPicPr>
        <p:blipFill>
          <a:blip r:embed="rId2"/>
          <a:stretch>
            <a:fillRect/>
          </a:stretch>
        </p:blipFill>
        <p:spPr>
          <a:xfrm>
            <a:off x="3349343" y="2108200"/>
            <a:ext cx="5553640" cy="3760788"/>
          </a:xfrm>
        </p:spPr>
      </p:pic>
    </p:spTree>
    <p:extLst>
      <p:ext uri="{BB962C8B-B14F-4D97-AF65-F5344CB8AC3E}">
        <p14:creationId xmlns:p14="http://schemas.microsoft.com/office/powerpoint/2010/main" val="1246541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43CAE1E-2340-778A-64A8-0A08ECA78BF5}"/>
              </a:ext>
            </a:extLst>
          </p:cNvPr>
          <p:cNvSpPr>
            <a:spLocks noGrp="1"/>
          </p:cNvSpPr>
          <p:nvPr>
            <p:ph type="title"/>
          </p:nvPr>
        </p:nvSpPr>
        <p:spPr>
          <a:xfrm>
            <a:off x="1097280" y="286603"/>
            <a:ext cx="10058400" cy="1450757"/>
          </a:xfrm>
        </p:spPr>
        <p:txBody>
          <a:bodyPr/>
          <a:lstStyle/>
          <a:p>
            <a:pPr algn="ctr"/>
            <a:r>
              <a:rPr lang="en-US" dirty="0">
                <a:latin typeface="Times New Roman" panose="02020603050405020304" pitchFamily="18" charset="0"/>
                <a:cs typeface="Times New Roman" panose="02020603050405020304" pitchFamily="18" charset="0"/>
              </a:rPr>
              <a:t>TECHNOLOGIES</a:t>
            </a:r>
          </a:p>
        </p:txBody>
      </p:sp>
      <p:pic>
        <p:nvPicPr>
          <p:cNvPr id="4" name="object 27">
            <a:extLst>
              <a:ext uri="{FF2B5EF4-FFF2-40B4-BE49-F238E27FC236}">
                <a16:creationId xmlns:a16="http://schemas.microsoft.com/office/drawing/2014/main" id="{5588B114-0BBC-6CD5-EA74-6BBE2731F752}"/>
              </a:ext>
            </a:extLst>
          </p:cNvPr>
          <p:cNvPicPr>
            <a:picLocks noGrp="1"/>
          </p:cNvPicPr>
          <p:nvPr>
            <p:ph idx="1"/>
          </p:nvPr>
        </p:nvPicPr>
        <p:blipFill>
          <a:blip r:embed="rId2" cstate="print"/>
          <a:stretch>
            <a:fillRect/>
          </a:stretch>
        </p:blipFill>
        <p:spPr>
          <a:xfrm>
            <a:off x="1176673" y="2248026"/>
            <a:ext cx="1428750" cy="1838200"/>
          </a:xfrm>
          <a:prstGeom prst="rect">
            <a:avLst/>
          </a:prstGeom>
        </p:spPr>
      </p:pic>
      <p:pic>
        <p:nvPicPr>
          <p:cNvPr id="5" name="object 30">
            <a:extLst>
              <a:ext uri="{FF2B5EF4-FFF2-40B4-BE49-F238E27FC236}">
                <a16:creationId xmlns:a16="http://schemas.microsoft.com/office/drawing/2014/main" id="{73CEC566-CA17-C595-D523-F16266DE721E}"/>
              </a:ext>
            </a:extLst>
          </p:cNvPr>
          <p:cNvPicPr/>
          <p:nvPr/>
        </p:nvPicPr>
        <p:blipFill>
          <a:blip r:embed="rId3" cstate="print"/>
          <a:stretch>
            <a:fillRect/>
          </a:stretch>
        </p:blipFill>
        <p:spPr>
          <a:xfrm>
            <a:off x="3176430" y="2581253"/>
            <a:ext cx="3234068" cy="1504973"/>
          </a:xfrm>
          <a:prstGeom prst="rect">
            <a:avLst/>
          </a:prstGeom>
        </p:spPr>
      </p:pic>
      <p:pic>
        <p:nvPicPr>
          <p:cNvPr id="7" name="Picture 6">
            <a:extLst>
              <a:ext uri="{FF2B5EF4-FFF2-40B4-BE49-F238E27FC236}">
                <a16:creationId xmlns:a16="http://schemas.microsoft.com/office/drawing/2014/main" id="{6F975DFF-303A-D8FB-2F52-F9C253E210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1702" y="2891625"/>
            <a:ext cx="1074749" cy="1074749"/>
          </a:xfrm>
          <a:prstGeom prst="rect">
            <a:avLst/>
          </a:prstGeom>
        </p:spPr>
      </p:pic>
      <p:pic>
        <p:nvPicPr>
          <p:cNvPr id="11" name="Graphic 10">
            <a:extLst>
              <a:ext uri="{FF2B5EF4-FFF2-40B4-BE49-F238E27FC236}">
                <a16:creationId xmlns:a16="http://schemas.microsoft.com/office/drawing/2014/main" id="{D2C02827-A001-4ED6-CE0F-27900E5BAE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88918" y="2539216"/>
            <a:ext cx="1074749" cy="1301454"/>
          </a:xfrm>
          <a:prstGeom prst="rect">
            <a:avLst/>
          </a:prstGeom>
        </p:spPr>
      </p:pic>
      <p:pic>
        <p:nvPicPr>
          <p:cNvPr id="1025" name="Picture 1" descr="Matplotlib Logo PNG Vector">
            <a:extLst>
              <a:ext uri="{FF2B5EF4-FFF2-40B4-BE49-F238E27FC236}">
                <a16:creationId xmlns:a16="http://schemas.microsoft.com/office/drawing/2014/main" id="{1147EE58-AF20-6CD3-6D4D-A5CF445C8C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6464" y="4754880"/>
            <a:ext cx="2857500" cy="571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a:extLst>
              <a:ext uri="{FF2B5EF4-FFF2-40B4-BE49-F238E27FC236}">
                <a16:creationId xmlns:a16="http://schemas.microsoft.com/office/drawing/2014/main" id="{56209248-63BB-6B74-193A-13C1FBFC1EE3}"/>
              </a:ext>
            </a:extLst>
          </p:cNvPr>
          <p:cNvSpPr>
            <a:spLocks noChangeArrowheads="1"/>
          </p:cNvSpPr>
          <p:nvPr/>
        </p:nvSpPr>
        <p:spPr bwMode="auto">
          <a:xfrm>
            <a:off x="606391" y="4754880"/>
            <a:ext cx="4622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Ubuntu"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descr="A logo with a black background&#10;&#10;Description automatically generated">
            <a:extLst>
              <a:ext uri="{FF2B5EF4-FFF2-40B4-BE49-F238E27FC236}">
                <a16:creationId xmlns:a16="http://schemas.microsoft.com/office/drawing/2014/main" id="{F18435CD-8EA2-4223-4003-6D63B5DFD0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4458" y="3895855"/>
            <a:ext cx="2383985" cy="2068526"/>
          </a:xfrm>
          <a:prstGeom prst="rect">
            <a:avLst/>
          </a:prstGeom>
        </p:spPr>
      </p:pic>
      <p:sp>
        <p:nvSpPr>
          <p:cNvPr id="15" name="TextBox 14">
            <a:extLst>
              <a:ext uri="{FF2B5EF4-FFF2-40B4-BE49-F238E27FC236}">
                <a16:creationId xmlns:a16="http://schemas.microsoft.com/office/drawing/2014/main" id="{037E1F3D-EFB5-9F6C-9065-507567386195}"/>
              </a:ext>
            </a:extLst>
          </p:cNvPr>
          <p:cNvSpPr txBox="1"/>
          <p:nvPr/>
        </p:nvSpPr>
        <p:spPr>
          <a:xfrm>
            <a:off x="9089922" y="3895855"/>
            <a:ext cx="1491114" cy="369332"/>
          </a:xfrm>
          <a:prstGeom prst="rect">
            <a:avLst/>
          </a:prstGeom>
          <a:noFill/>
        </p:spPr>
        <p:txBody>
          <a:bodyPr wrap="none" rtlCol="0">
            <a:spAutoFit/>
          </a:bodyPr>
          <a:lstStyle/>
          <a:p>
            <a:r>
              <a:rPr lang="en-IN" b="1" dirty="0"/>
              <a:t>AMAZON EC2</a:t>
            </a:r>
          </a:p>
        </p:txBody>
      </p:sp>
    </p:spTree>
    <p:extLst>
      <p:ext uri="{BB962C8B-B14F-4D97-AF65-F5344CB8AC3E}">
        <p14:creationId xmlns:p14="http://schemas.microsoft.com/office/powerpoint/2010/main" val="268148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978408"/>
          </a:xfrm>
        </p:spPr>
        <p:txBody>
          <a:bodyPr anchor="ctr">
            <a:normAutofit/>
          </a:bodyPr>
          <a:lstStyle/>
          <a:p>
            <a:pPr lvl="0" algn="ctr"/>
            <a:r>
              <a:rPr lang="en-US" sz="4800" dirty="0">
                <a:solidFill>
                  <a:srgbClr val="FFFFFF"/>
                </a:solidFill>
                <a:latin typeface="Times New Roman" panose="02020603050405020304" pitchFamily="18" charset="0"/>
                <a:cs typeface="Times New Roman" panose="02020603050405020304" pitchFamily="18" charset="0"/>
              </a:rPr>
              <a:t>TEAM  MEMBERS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Graphic 4" descr="Server with solid fill">
            <a:extLst>
              <a:ext uri="{FF2B5EF4-FFF2-40B4-BE49-F238E27FC236}">
                <a16:creationId xmlns:a16="http://schemas.microsoft.com/office/drawing/2014/main" id="{FD0791D5-BA7B-16AE-1EFD-E997C51E05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9454" y="1757680"/>
            <a:ext cx="914400" cy="848360"/>
          </a:xfrm>
          <a:prstGeom prst="rect">
            <a:avLst/>
          </a:prstGeom>
        </p:spPr>
      </p:pic>
      <p:pic>
        <p:nvPicPr>
          <p:cNvPr id="7" name="Graphic 6" descr="Programmer male with solid fill">
            <a:extLst>
              <a:ext uri="{FF2B5EF4-FFF2-40B4-BE49-F238E27FC236}">
                <a16:creationId xmlns:a16="http://schemas.microsoft.com/office/drawing/2014/main" id="{2D573B15-4E26-106A-2A1A-78F6C18CC5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2187" y="1737360"/>
            <a:ext cx="914400" cy="914400"/>
          </a:xfrm>
          <a:prstGeom prst="rect">
            <a:avLst/>
          </a:prstGeom>
        </p:spPr>
      </p:pic>
      <p:pic>
        <p:nvPicPr>
          <p:cNvPr id="17" name="Graphic 16" descr="Bar graph with downward trend with solid fill">
            <a:extLst>
              <a:ext uri="{FF2B5EF4-FFF2-40B4-BE49-F238E27FC236}">
                <a16:creationId xmlns:a16="http://schemas.microsoft.com/office/drawing/2014/main" id="{9DD028F2-486E-1F04-9808-3008A74C7A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9241" y="1787513"/>
            <a:ext cx="914400" cy="914400"/>
          </a:xfrm>
          <a:prstGeom prst="rect">
            <a:avLst/>
          </a:prstGeom>
        </p:spPr>
      </p:pic>
      <p:pic>
        <p:nvPicPr>
          <p:cNvPr id="19" name="Graphic 18" descr="Artificial Intelligence with solid fill">
            <a:extLst>
              <a:ext uri="{FF2B5EF4-FFF2-40B4-BE49-F238E27FC236}">
                <a16:creationId xmlns:a16="http://schemas.microsoft.com/office/drawing/2014/main" id="{FC94C786-3A3B-5BE6-E01B-FE37C8885A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84921" y="1757680"/>
            <a:ext cx="914400" cy="914400"/>
          </a:xfrm>
          <a:prstGeom prst="rect">
            <a:avLst/>
          </a:prstGeom>
        </p:spPr>
      </p:pic>
      <p:sp>
        <p:nvSpPr>
          <p:cNvPr id="20" name="TextBox 19">
            <a:extLst>
              <a:ext uri="{FF2B5EF4-FFF2-40B4-BE49-F238E27FC236}">
                <a16:creationId xmlns:a16="http://schemas.microsoft.com/office/drawing/2014/main" id="{6BDF8099-8D8B-0139-D915-3C958CDD8945}"/>
              </a:ext>
            </a:extLst>
          </p:cNvPr>
          <p:cNvSpPr txBox="1"/>
          <p:nvPr/>
        </p:nvSpPr>
        <p:spPr>
          <a:xfrm>
            <a:off x="3696265" y="2782669"/>
            <a:ext cx="2246243" cy="646331"/>
          </a:xfrm>
          <a:prstGeom prst="rect">
            <a:avLst/>
          </a:prstGeom>
          <a:noFill/>
        </p:spPr>
        <p:txBody>
          <a:bodyPr wrap="square" rtlCol="0">
            <a:spAutoFit/>
          </a:bodyPr>
          <a:lstStyle/>
          <a:p>
            <a:pPr algn="ctr"/>
            <a:r>
              <a:rPr lang="en-IN" dirty="0" err="1">
                <a:latin typeface="Times New Roman" panose="02020603050405020304" pitchFamily="18" charset="0"/>
                <a:cs typeface="Times New Roman" panose="02020603050405020304" pitchFamily="18" charset="0"/>
              </a:rPr>
              <a:t>Vinaykumar</a:t>
            </a:r>
            <a:r>
              <a:rPr lang="en-IN" dirty="0">
                <a:latin typeface="Times New Roman" panose="02020603050405020304" pitchFamily="18" charset="0"/>
                <a:cs typeface="Times New Roman" panose="02020603050405020304" pitchFamily="18" charset="0"/>
              </a:rPr>
              <a:t> Reddy </a:t>
            </a:r>
          </a:p>
          <a:p>
            <a:pPr algn="ctr"/>
            <a:r>
              <a:rPr lang="en-IN" dirty="0">
                <a:latin typeface="Times New Roman" panose="02020603050405020304" pitchFamily="18" charset="0"/>
                <a:cs typeface="Times New Roman" panose="02020603050405020304" pitchFamily="18" charset="0"/>
              </a:rPr>
              <a:t>Moku</a:t>
            </a:r>
          </a:p>
        </p:txBody>
      </p:sp>
      <p:sp>
        <p:nvSpPr>
          <p:cNvPr id="21" name="TextBox 20">
            <a:extLst>
              <a:ext uri="{FF2B5EF4-FFF2-40B4-BE49-F238E27FC236}">
                <a16:creationId xmlns:a16="http://schemas.microsoft.com/office/drawing/2014/main" id="{AB4401DD-62D5-B4FE-4967-386FE002D0BF}"/>
              </a:ext>
            </a:extLst>
          </p:cNvPr>
          <p:cNvSpPr txBox="1"/>
          <p:nvPr/>
        </p:nvSpPr>
        <p:spPr>
          <a:xfrm>
            <a:off x="6823495" y="2752066"/>
            <a:ext cx="1437252"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Sri Sai Durga</a:t>
            </a:r>
          </a:p>
          <a:p>
            <a:pPr algn="ctr"/>
            <a:r>
              <a:rPr lang="en-US" dirty="0">
                <a:latin typeface="Times New Roman" panose="02020603050405020304" pitchFamily="18" charset="0"/>
                <a:cs typeface="Times New Roman" panose="02020603050405020304" pitchFamily="18" charset="0"/>
              </a:rPr>
              <a:t> Myneni</a:t>
            </a:r>
          </a:p>
        </p:txBody>
      </p:sp>
      <p:sp>
        <p:nvSpPr>
          <p:cNvPr id="22" name="TextBox 21">
            <a:extLst>
              <a:ext uri="{FF2B5EF4-FFF2-40B4-BE49-F238E27FC236}">
                <a16:creationId xmlns:a16="http://schemas.microsoft.com/office/drawing/2014/main" id="{1049B9D3-1BC6-722E-293B-18BA12577EEA}"/>
              </a:ext>
            </a:extLst>
          </p:cNvPr>
          <p:cNvSpPr txBox="1"/>
          <p:nvPr/>
        </p:nvSpPr>
        <p:spPr>
          <a:xfrm>
            <a:off x="9040314" y="2752066"/>
            <a:ext cx="1672253" cy="923330"/>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Sri Sai Bhavana</a:t>
            </a:r>
          </a:p>
          <a:p>
            <a:pPr algn="ct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Pakalapati</a:t>
            </a:r>
            <a:endParaRPr lang="en-US" dirty="0">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BB093A47-8CB6-CD89-EC31-1E68A54B3620}"/>
              </a:ext>
            </a:extLst>
          </p:cNvPr>
          <p:cNvSpPr txBox="1"/>
          <p:nvPr/>
        </p:nvSpPr>
        <p:spPr>
          <a:xfrm>
            <a:off x="1217659" y="2781498"/>
            <a:ext cx="1672253" cy="646331"/>
          </a:xfrm>
          <a:prstGeom prst="rect">
            <a:avLst/>
          </a:prstGeom>
          <a:noFill/>
        </p:spPr>
        <p:txBody>
          <a:bodyPr wrap="square" rtlCol="0">
            <a:spAutoFit/>
          </a:bodyPr>
          <a:lstStyle/>
          <a:p>
            <a:pPr algn="ctr"/>
            <a:r>
              <a:rPr lang="en-IN" dirty="0" err="1">
                <a:latin typeface="Times New Roman" panose="02020603050405020304" pitchFamily="18" charset="0"/>
                <a:cs typeface="Times New Roman" panose="02020603050405020304" pitchFamily="18" charset="0"/>
              </a:rPr>
              <a:t>Nithish</a:t>
            </a:r>
            <a:r>
              <a:rPr lang="en-IN" dirty="0">
                <a:latin typeface="Times New Roman" panose="02020603050405020304" pitchFamily="18" charset="0"/>
                <a:cs typeface="Times New Roman" panose="02020603050405020304" pitchFamily="18" charset="0"/>
              </a:rPr>
              <a:t> Kumar  </a:t>
            </a:r>
            <a:r>
              <a:rPr lang="en-IN" dirty="0" err="1">
                <a:latin typeface="Times New Roman" panose="02020603050405020304" pitchFamily="18" charset="0"/>
                <a:cs typeface="Times New Roman" panose="02020603050405020304" pitchFamily="18" charset="0"/>
              </a:rPr>
              <a:t>Mayavan</a:t>
            </a:r>
            <a:endParaRPr lang="en-IN"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57E018B-661A-8A25-B2D5-3E54E68CB505}"/>
              </a:ext>
            </a:extLst>
          </p:cNvPr>
          <p:cNvSpPr txBox="1"/>
          <p:nvPr/>
        </p:nvSpPr>
        <p:spPr>
          <a:xfrm>
            <a:off x="1359913" y="3474394"/>
            <a:ext cx="1550424" cy="646331"/>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Data Scientist</a:t>
            </a:r>
          </a:p>
          <a:p>
            <a:endParaRPr lang="en-IN" dirty="0"/>
          </a:p>
        </p:txBody>
      </p:sp>
      <p:sp>
        <p:nvSpPr>
          <p:cNvPr id="25" name="TextBox 24">
            <a:extLst>
              <a:ext uri="{FF2B5EF4-FFF2-40B4-BE49-F238E27FC236}">
                <a16:creationId xmlns:a16="http://schemas.microsoft.com/office/drawing/2014/main" id="{E09C0827-27E1-6762-47E9-274A254AE499}"/>
              </a:ext>
            </a:extLst>
          </p:cNvPr>
          <p:cNvSpPr txBox="1"/>
          <p:nvPr/>
        </p:nvSpPr>
        <p:spPr>
          <a:xfrm>
            <a:off x="4063410" y="3475362"/>
            <a:ext cx="1614545"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a:t>
            </a:r>
            <a:r>
              <a:rPr lang="en-US" sz="1800" b="1" dirty="0">
                <a:latin typeface="Times New Roman" panose="02020603050405020304" pitchFamily="18" charset="0"/>
                <a:cs typeface="Times New Roman" panose="02020603050405020304" pitchFamily="18" charset="0"/>
              </a:rPr>
              <a:t> Engineer</a:t>
            </a:r>
          </a:p>
          <a:p>
            <a:endParaRPr lang="en-IN" b="1" dirty="0"/>
          </a:p>
        </p:txBody>
      </p:sp>
      <p:sp>
        <p:nvSpPr>
          <p:cNvPr id="26" name="TextBox 25">
            <a:extLst>
              <a:ext uri="{FF2B5EF4-FFF2-40B4-BE49-F238E27FC236}">
                <a16:creationId xmlns:a16="http://schemas.microsoft.com/office/drawing/2014/main" id="{51B507E2-4726-A14B-62B1-BE0BE6F5FBCF}"/>
              </a:ext>
            </a:extLst>
          </p:cNvPr>
          <p:cNvSpPr txBox="1"/>
          <p:nvPr/>
        </p:nvSpPr>
        <p:spPr>
          <a:xfrm>
            <a:off x="6030300" y="3474394"/>
            <a:ext cx="2967479" cy="646331"/>
          </a:xfrm>
          <a:prstGeom prst="rect">
            <a:avLst/>
          </a:prstGeom>
          <a:noFill/>
        </p:spPr>
        <p:txBody>
          <a:bodyPr wrap="none" rtlCol="0">
            <a:spAutoFit/>
          </a:bodyPr>
          <a:lstStyle/>
          <a:p>
            <a:pPr algn="ctr"/>
            <a:r>
              <a:rPr lang="en-US" sz="1800" b="1" dirty="0">
                <a:latin typeface="Times New Roman" panose="02020603050405020304" pitchFamily="18" charset="0"/>
                <a:cs typeface="Times New Roman" panose="02020603050405020304" pitchFamily="18" charset="0"/>
              </a:rPr>
              <a:t>Machine Learning Engineer</a:t>
            </a:r>
          </a:p>
          <a:p>
            <a:endParaRPr lang="en-IN" b="1" dirty="0"/>
          </a:p>
        </p:txBody>
      </p:sp>
      <p:sp>
        <p:nvSpPr>
          <p:cNvPr id="27" name="TextBox 26">
            <a:extLst>
              <a:ext uri="{FF2B5EF4-FFF2-40B4-BE49-F238E27FC236}">
                <a16:creationId xmlns:a16="http://schemas.microsoft.com/office/drawing/2014/main" id="{FF08B979-74F4-3D15-D0F4-7BEF9AB56670}"/>
              </a:ext>
            </a:extLst>
          </p:cNvPr>
          <p:cNvSpPr txBox="1"/>
          <p:nvPr/>
        </p:nvSpPr>
        <p:spPr>
          <a:xfrm>
            <a:off x="9184551" y="3474393"/>
            <a:ext cx="1460721" cy="646331"/>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Data Analyst</a:t>
            </a:r>
          </a:p>
          <a:p>
            <a:endParaRPr lang="en-IN" b="1"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F3A8576-9A5B-8C50-678E-3F48FC449348}"/>
              </a:ext>
            </a:extLst>
          </p:cNvPr>
          <p:cNvSpPr>
            <a:spLocks noGrp="1"/>
          </p:cNvSpPr>
          <p:nvPr>
            <p:ph type="title"/>
          </p:nvPr>
        </p:nvSpPr>
        <p:spPr>
          <a:xfrm>
            <a:off x="585714" y="1479402"/>
            <a:ext cx="3517567" cy="2093975"/>
          </a:xfrm>
        </p:spPr>
        <p:txBody>
          <a:bodyPr anchor="b">
            <a:normAutofit/>
          </a:bodyPr>
          <a:lstStyle/>
          <a:p>
            <a:r>
              <a:rPr lang="en-US" dirty="0">
                <a:latin typeface="Times New Roman" panose="02020603050405020304" pitchFamily="18" charset="0"/>
                <a:cs typeface="Times New Roman" panose="02020603050405020304" pitchFamily="18" charset="0"/>
              </a:rPr>
              <a:t>CHALLENGES</a:t>
            </a:r>
            <a:r>
              <a:rPr lang="en-US" dirty="0"/>
              <a:t> </a:t>
            </a:r>
          </a:p>
        </p:txBody>
      </p:sp>
      <p:sp>
        <p:nvSpPr>
          <p:cNvPr id="10" name="Content Placeholder 2">
            <a:extLst>
              <a:ext uri="{FF2B5EF4-FFF2-40B4-BE49-F238E27FC236}">
                <a16:creationId xmlns:a16="http://schemas.microsoft.com/office/drawing/2014/main" id="{CEDF97B9-31EF-A925-5FA9-B0E554433C36}"/>
              </a:ext>
            </a:extLst>
          </p:cNvPr>
          <p:cNvSpPr>
            <a:spLocks noGrp="1"/>
          </p:cNvSpPr>
          <p:nvPr>
            <p:ph idx="1"/>
          </p:nvPr>
        </p:nvSpPr>
        <p:spPr>
          <a:xfrm>
            <a:off x="5218352" y="1140057"/>
            <a:ext cx="5928344" cy="5294757"/>
          </a:xfrm>
        </p:spPr>
        <p:txBody>
          <a:bodyPr>
            <a:normAutofit/>
          </a:bodyPr>
          <a:lstStyle/>
          <a:p>
            <a:pPr>
              <a:buFont typeface="Arial" panose="020B0604020202020204" pitchFamily="34" charset="0"/>
              <a:buChar char="•"/>
            </a:pPr>
            <a:r>
              <a:rPr lang="en-US" dirty="0"/>
              <a:t> </a:t>
            </a:r>
            <a:r>
              <a:rPr lang="en-US" b="1" dirty="0">
                <a:latin typeface="Times New Roman" panose="02020603050405020304" pitchFamily="18" charset="0"/>
                <a:cs typeface="Times New Roman" panose="02020603050405020304" pitchFamily="18" charset="0"/>
              </a:rPr>
              <a:t>Market Volatility</a:t>
            </a:r>
          </a:p>
          <a:p>
            <a:r>
              <a:rPr lang="en-US" dirty="0">
                <a:latin typeface="Times New Roman" panose="02020603050405020304" pitchFamily="18" charset="0"/>
                <a:cs typeface="Times New Roman" panose="02020603050405020304" pitchFamily="18" charset="0"/>
              </a:rPr>
              <a:t>The unpredictable nature of the stock market poses challenges in accurately predicting stock prices.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Quality and Integrity</a:t>
            </a:r>
          </a:p>
          <a:p>
            <a:r>
              <a:rPr lang="en-US" dirty="0">
                <a:latin typeface="Times New Roman" panose="02020603050405020304" pitchFamily="18" charset="0"/>
                <a:cs typeface="Times New Roman" panose="02020603050405020304" pitchFamily="18" charset="0"/>
              </a:rPr>
              <a:t>Ensuring the accuracy and reliability of data sources for effective prediction models.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Regulatory Impacts</a:t>
            </a:r>
          </a:p>
          <a:p>
            <a:r>
              <a:rPr lang="en-US" dirty="0">
                <a:latin typeface="Times New Roman" panose="02020603050405020304" pitchFamily="18" charset="0"/>
                <a:cs typeface="Times New Roman" panose="02020603050405020304" pitchFamily="18" charset="0"/>
              </a:rPr>
              <a:t>Adapting to regulatory changes and compliance requirements that influence stock prices.</a:t>
            </a:r>
          </a:p>
        </p:txBody>
      </p:sp>
    </p:spTree>
    <p:extLst>
      <p:ext uri="{BB962C8B-B14F-4D97-AF65-F5344CB8AC3E}">
        <p14:creationId xmlns:p14="http://schemas.microsoft.com/office/powerpoint/2010/main" val="3817119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893985-4785-0AD6-6FEA-8F175F4D3FA0}"/>
              </a:ext>
            </a:extLst>
          </p:cNvPr>
          <p:cNvSpPr>
            <a:spLocks noGrp="1"/>
          </p:cNvSpPr>
          <p:nvPr>
            <p:ph type="title"/>
          </p:nvPr>
        </p:nvSpPr>
        <p:spPr>
          <a:xfrm>
            <a:off x="1066800" y="133310"/>
            <a:ext cx="10058400" cy="3566160"/>
          </a:xfrm>
        </p:spPr>
        <p:txBody>
          <a:bodyPr anchor="b">
            <a:normAutofit/>
          </a:bodyPr>
          <a:lstStyle/>
          <a:p>
            <a:pPr algn="ctr"/>
            <a:r>
              <a:rPr lang="en-US" dirty="0"/>
              <a:t>THANK YOU</a:t>
            </a:r>
          </a:p>
        </p:txBody>
      </p:sp>
    </p:spTree>
    <p:extLst>
      <p:ext uri="{BB962C8B-B14F-4D97-AF65-F5344CB8AC3E}">
        <p14:creationId xmlns:p14="http://schemas.microsoft.com/office/powerpoint/2010/main" val="323045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AE7C7B-2088-FECC-7D04-03351D416D28}"/>
              </a:ext>
            </a:extLst>
          </p:cNvPr>
          <p:cNvSpPr>
            <a:spLocks noGrp="1"/>
          </p:cNvSpPr>
          <p:nvPr>
            <p:ph type="title"/>
          </p:nvPr>
        </p:nvSpPr>
        <p:spPr>
          <a:xfrm>
            <a:off x="1097280" y="286603"/>
            <a:ext cx="10058400" cy="1450757"/>
          </a:xfrm>
        </p:spPr>
        <p:txBody>
          <a:bodyPr anchor="b">
            <a:normAutofit/>
          </a:bodyPr>
          <a:lstStyle/>
          <a:p>
            <a:pPr algn="ctr"/>
            <a:r>
              <a:rPr lang="en-US" dirty="0">
                <a:latin typeface="Times New Roman" panose="02020603050405020304" pitchFamily="18" charset="0"/>
                <a:cs typeface="Times New Roman" panose="02020603050405020304" pitchFamily="18" charset="0"/>
              </a:rPr>
              <a:t>PROBLEM STATEMENT</a:t>
            </a:r>
          </a:p>
        </p:txBody>
      </p:sp>
      <p:graphicFrame>
        <p:nvGraphicFramePr>
          <p:cNvPr id="15" name="Content Placeholder 2">
            <a:extLst>
              <a:ext uri="{FF2B5EF4-FFF2-40B4-BE49-F238E27FC236}">
                <a16:creationId xmlns:a16="http://schemas.microsoft.com/office/drawing/2014/main" id="{C49E0312-7F80-51BA-C109-A36EF3D5AE5C}"/>
              </a:ext>
            </a:extLst>
          </p:cNvPr>
          <p:cNvGraphicFramePr>
            <a:graphicFrameLocks noGrp="1"/>
          </p:cNvGraphicFramePr>
          <p:nvPr>
            <p:ph idx="1"/>
            <p:extLst>
              <p:ext uri="{D42A27DB-BD31-4B8C-83A1-F6EECF244321}">
                <p14:modId xmlns:p14="http://schemas.microsoft.com/office/powerpoint/2010/main" val="92282008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810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08AED8D-6F90-8C69-1BF7-00E8F64E6B32}"/>
              </a:ext>
            </a:extLst>
          </p:cNvPr>
          <p:cNvSpPr>
            <a:spLocks noGrp="1"/>
          </p:cNvSpPr>
          <p:nvPr>
            <p:ph type="title"/>
          </p:nvPr>
        </p:nvSpPr>
        <p:spPr>
          <a:xfrm>
            <a:off x="1097280" y="286603"/>
            <a:ext cx="10058400" cy="1450757"/>
          </a:xfrm>
        </p:spPr>
        <p:txBody>
          <a:bodyPr anchor="b">
            <a:normAutofit/>
          </a:bodyPr>
          <a:lstStyle/>
          <a:p>
            <a:pPr algn="ctr"/>
            <a:r>
              <a:rPr lang="en-US" dirty="0">
                <a:latin typeface="Times New Roman" panose="02020603050405020304" pitchFamily="18" charset="0"/>
                <a:cs typeface="Times New Roman" panose="02020603050405020304" pitchFamily="18" charset="0"/>
              </a:rPr>
              <a:t>SOLUTION</a:t>
            </a:r>
          </a:p>
        </p:txBody>
      </p:sp>
      <p:graphicFrame>
        <p:nvGraphicFramePr>
          <p:cNvPr id="19" name="Content Placeholder 2">
            <a:extLst>
              <a:ext uri="{FF2B5EF4-FFF2-40B4-BE49-F238E27FC236}">
                <a16:creationId xmlns:a16="http://schemas.microsoft.com/office/drawing/2014/main" id="{41AC5D2B-11D3-F6D9-F2F0-9800215FE07F}"/>
              </a:ext>
            </a:extLst>
          </p:cNvPr>
          <p:cNvGraphicFramePr>
            <a:graphicFrameLocks noGrp="1"/>
          </p:cNvGraphicFramePr>
          <p:nvPr>
            <p:ph idx="1"/>
            <p:extLst>
              <p:ext uri="{D42A27DB-BD31-4B8C-83A1-F6EECF244321}">
                <p14:modId xmlns:p14="http://schemas.microsoft.com/office/powerpoint/2010/main" val="812369007"/>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612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5B1D55-D8C4-214B-D1E9-ABD486650B71}"/>
              </a:ext>
            </a:extLst>
          </p:cNvPr>
          <p:cNvSpPr>
            <a:spLocks noGrp="1"/>
          </p:cNvSpPr>
          <p:nvPr>
            <p:ph type="title"/>
          </p:nvPr>
        </p:nvSpPr>
        <p:spPr>
          <a:xfrm>
            <a:off x="643465" y="1864413"/>
            <a:ext cx="3517567" cy="2093975"/>
          </a:xfrm>
        </p:spPr>
        <p:txBody>
          <a:bodyPr anchor="b">
            <a:normAutofit/>
          </a:bodyPr>
          <a:lstStyle/>
          <a:p>
            <a:br>
              <a:rPr lang="en-US" dirty="0"/>
            </a:br>
            <a:r>
              <a:rPr lang="en-US" dirty="0">
                <a:latin typeface="Times New Roman" panose="02020603050405020304" pitchFamily="18" charset="0"/>
                <a:cs typeface="Times New Roman" panose="02020603050405020304" pitchFamily="18" charset="0"/>
              </a:rPr>
              <a:t>BUSINESS MODEL</a:t>
            </a:r>
          </a:p>
        </p:txBody>
      </p:sp>
      <p:pic>
        <p:nvPicPr>
          <p:cNvPr id="4" name="Content Placeholder 3">
            <a:extLst>
              <a:ext uri="{FF2B5EF4-FFF2-40B4-BE49-F238E27FC236}">
                <a16:creationId xmlns:a16="http://schemas.microsoft.com/office/drawing/2014/main" id="{44A47E32-D32A-05C3-31A7-F31263BECA01}"/>
              </a:ext>
            </a:extLst>
          </p:cNvPr>
          <p:cNvPicPr>
            <a:picLocks noGrp="1" noChangeAspect="1"/>
          </p:cNvPicPr>
          <p:nvPr>
            <p:ph idx="1"/>
          </p:nvPr>
        </p:nvPicPr>
        <p:blipFill>
          <a:blip r:embed="rId2"/>
          <a:stretch>
            <a:fillRect/>
          </a:stretch>
        </p:blipFill>
        <p:spPr>
          <a:xfrm>
            <a:off x="5782396" y="812799"/>
            <a:ext cx="5281519" cy="5294757"/>
          </a:xfrm>
          <a:prstGeom prst="rect">
            <a:avLst/>
          </a:prstGeom>
          <a:noFill/>
        </p:spPr>
      </p:pic>
    </p:spTree>
    <p:extLst>
      <p:ext uri="{BB962C8B-B14F-4D97-AF65-F5344CB8AC3E}">
        <p14:creationId xmlns:p14="http://schemas.microsoft.com/office/powerpoint/2010/main" val="2639270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E1EBD9B-B96E-82A6-D09B-48384BAC4905}"/>
              </a:ext>
            </a:extLst>
          </p:cNvPr>
          <p:cNvSpPr>
            <a:spLocks noGrp="1"/>
          </p:cNvSpPr>
          <p:nvPr>
            <p:ph type="title"/>
          </p:nvPr>
        </p:nvSpPr>
        <p:spPr>
          <a:xfrm>
            <a:off x="422084" y="1874037"/>
            <a:ext cx="4053663" cy="2093975"/>
          </a:xfrm>
        </p:spPr>
        <p:txBody>
          <a:bodyPr anchor="b">
            <a:normAutofit/>
          </a:bodyPr>
          <a:lstStyle/>
          <a:p>
            <a:r>
              <a:rPr lang="en-US" dirty="0">
                <a:latin typeface="Times New Roman" panose="02020603050405020304" pitchFamily="18" charset="0"/>
                <a:cs typeface="Times New Roman" panose="02020603050405020304" pitchFamily="18" charset="0"/>
              </a:rPr>
              <a:t>BUSINESS UNDERSTANDING</a:t>
            </a:r>
          </a:p>
        </p:txBody>
      </p:sp>
      <p:graphicFrame>
        <p:nvGraphicFramePr>
          <p:cNvPr id="12" name="Content Placeholder 2">
            <a:extLst>
              <a:ext uri="{FF2B5EF4-FFF2-40B4-BE49-F238E27FC236}">
                <a16:creationId xmlns:a16="http://schemas.microsoft.com/office/drawing/2014/main" id="{9B01670D-A12B-E660-68C8-6CF7BD9552AA}"/>
              </a:ext>
            </a:extLst>
          </p:cNvPr>
          <p:cNvGraphicFramePr>
            <a:graphicFrameLocks noGrp="1"/>
          </p:cNvGraphicFramePr>
          <p:nvPr>
            <p:ph idx="1"/>
            <p:extLst>
              <p:ext uri="{D42A27DB-BD31-4B8C-83A1-F6EECF244321}">
                <p14:modId xmlns:p14="http://schemas.microsoft.com/office/powerpoint/2010/main" val="3463030325"/>
              </p:ext>
            </p:extLst>
          </p:nvPr>
        </p:nvGraphicFramePr>
        <p:xfrm>
          <a:off x="5449358" y="812798"/>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CEEA223-EC6A-6D85-A22D-46C491B3B5C4}"/>
              </a:ext>
            </a:extLst>
          </p:cNvPr>
          <p:cNvSpPr txBox="1"/>
          <p:nvPr/>
        </p:nvSpPr>
        <p:spPr>
          <a:xfrm>
            <a:off x="9875474" y="4989252"/>
            <a:ext cx="167306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Investor Confidence</a:t>
            </a:r>
            <a:endParaRPr lang="en-IN" dirty="0"/>
          </a:p>
        </p:txBody>
      </p:sp>
    </p:spTree>
    <p:extLst>
      <p:ext uri="{BB962C8B-B14F-4D97-AF65-F5344CB8AC3E}">
        <p14:creationId xmlns:p14="http://schemas.microsoft.com/office/powerpoint/2010/main" val="112860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0CEAE5-97B8-38A1-EAB7-B808B0F9A0BC}"/>
              </a:ext>
            </a:extLst>
          </p:cNvPr>
          <p:cNvSpPr>
            <a:spLocks noGrp="1"/>
          </p:cNvSpPr>
          <p:nvPr>
            <p:ph type="title"/>
          </p:nvPr>
        </p:nvSpPr>
        <p:spPr>
          <a:xfrm>
            <a:off x="325832" y="1825912"/>
            <a:ext cx="4361671" cy="2093975"/>
          </a:xfrm>
        </p:spPr>
        <p:txBody>
          <a:bodyPr anchor="b">
            <a:normAutofit/>
          </a:bodyPr>
          <a:lstStyle/>
          <a:p>
            <a:r>
              <a:rPr lang="en-US" dirty="0"/>
              <a:t>DATA UNDERSTANDING</a:t>
            </a:r>
          </a:p>
        </p:txBody>
      </p:sp>
      <p:sp>
        <p:nvSpPr>
          <p:cNvPr id="10" name="Content Placeholder 2">
            <a:extLst>
              <a:ext uri="{FF2B5EF4-FFF2-40B4-BE49-F238E27FC236}">
                <a16:creationId xmlns:a16="http://schemas.microsoft.com/office/drawing/2014/main" id="{E4D7354E-B797-7700-086D-8DE207AB6F13}"/>
              </a:ext>
            </a:extLst>
          </p:cNvPr>
          <p:cNvSpPr>
            <a:spLocks noGrp="1"/>
          </p:cNvSpPr>
          <p:nvPr>
            <p:ph idx="1"/>
          </p:nvPr>
        </p:nvSpPr>
        <p:spPr>
          <a:xfrm>
            <a:off x="5458984" y="812799"/>
            <a:ext cx="5928344" cy="5294757"/>
          </a:xfrm>
        </p:spPr>
        <p:txBody>
          <a:bodyPr>
            <a:normAutofit/>
          </a:bodyPr>
          <a:lstStyle/>
          <a:p>
            <a:pPr>
              <a:lnSpc>
                <a:spcPct val="9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Time Period</a:t>
            </a:r>
            <a:r>
              <a:rPr lang="en-US" sz="1400" dirty="0">
                <a:latin typeface="Times New Roman" panose="02020603050405020304" pitchFamily="18" charset="0"/>
                <a:cs typeface="Times New Roman" panose="02020603050405020304" pitchFamily="18" charset="0"/>
              </a:rPr>
              <a:t>: The data spans from 2004 to 2022</a:t>
            </a:r>
          </a:p>
          <a:p>
            <a:pPr>
              <a:lnSpc>
                <a:spcPct val="9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Price Movement</a:t>
            </a:r>
            <a:r>
              <a:rPr lang="en-US" sz="1400" dirty="0">
                <a:latin typeface="Times New Roman" panose="02020603050405020304" pitchFamily="18" charset="0"/>
                <a:cs typeface="Times New Roman" panose="02020603050405020304" pitchFamily="18" charset="0"/>
              </a:rPr>
              <a:t>:</a:t>
            </a:r>
          </a:p>
          <a:p>
            <a:pPr lvl="1">
              <a:lnSpc>
                <a:spcPct val="90000"/>
              </a:lnSpc>
            </a:pPr>
            <a:r>
              <a:rPr lang="en-US" sz="1400" dirty="0">
                <a:latin typeface="Times New Roman" panose="02020603050405020304" pitchFamily="18" charset="0"/>
                <a:cs typeface="Times New Roman" panose="02020603050405020304" pitchFamily="18" charset="0"/>
              </a:rPr>
              <a:t>Open Price: The price at which the stock started trading each day.</a:t>
            </a:r>
          </a:p>
          <a:p>
            <a:pPr lvl="1">
              <a:lnSpc>
                <a:spcPct val="90000"/>
              </a:lnSpc>
            </a:pPr>
            <a:r>
              <a:rPr lang="en-US" sz="1400" dirty="0">
                <a:latin typeface="Times New Roman" panose="02020603050405020304" pitchFamily="18" charset="0"/>
                <a:cs typeface="Times New Roman" panose="02020603050405020304" pitchFamily="18" charset="0"/>
              </a:rPr>
              <a:t>High Price: The highest price reached during the trading day.</a:t>
            </a:r>
          </a:p>
          <a:p>
            <a:pPr lvl="1">
              <a:lnSpc>
                <a:spcPct val="90000"/>
              </a:lnSpc>
            </a:pPr>
            <a:r>
              <a:rPr lang="en-US" sz="1400" dirty="0">
                <a:latin typeface="Times New Roman" panose="02020603050405020304" pitchFamily="18" charset="0"/>
                <a:cs typeface="Times New Roman" panose="02020603050405020304" pitchFamily="18" charset="0"/>
              </a:rPr>
              <a:t>Low Price: The lowest price reached during the trading day.</a:t>
            </a:r>
          </a:p>
          <a:p>
            <a:pPr lvl="1">
              <a:lnSpc>
                <a:spcPct val="90000"/>
              </a:lnSpc>
            </a:pPr>
            <a:r>
              <a:rPr lang="en-US" sz="1400" dirty="0">
                <a:latin typeface="Times New Roman" panose="02020603050405020304" pitchFamily="18" charset="0"/>
                <a:cs typeface="Times New Roman" panose="02020603050405020304" pitchFamily="18" charset="0"/>
              </a:rPr>
              <a:t>Close Price: The price at which the stock ended trading each day.</a:t>
            </a:r>
          </a:p>
          <a:p>
            <a:pPr>
              <a:lnSpc>
                <a:spcPct val="9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Volume</a:t>
            </a:r>
            <a:r>
              <a:rPr lang="en-US" sz="1400" dirty="0">
                <a:latin typeface="Times New Roman" panose="02020603050405020304" pitchFamily="18" charset="0"/>
                <a:cs typeface="Times New Roman" panose="02020603050405020304" pitchFamily="18" charset="0"/>
              </a:rPr>
              <a:t>: Indicates the number of shares traded on each trading day.</a:t>
            </a:r>
          </a:p>
          <a:p>
            <a:pPr>
              <a:lnSpc>
                <a:spcPct val="9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Trends</a:t>
            </a:r>
            <a:r>
              <a:rPr lang="en-US" sz="1400" dirty="0">
                <a:latin typeface="Times New Roman" panose="02020603050405020304" pitchFamily="18" charset="0"/>
                <a:cs typeface="Times New Roman" panose="02020603050405020304" pitchFamily="18" charset="0"/>
              </a:rPr>
              <a:t>: Analyzing how the open, high, low, and close prices change over time can reveal trends such as bullish (increasing prices), bearish (decreasing prices), or sideways (stable prices).</a:t>
            </a:r>
          </a:p>
          <a:p>
            <a:pPr>
              <a:lnSpc>
                <a:spcPct val="9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Market Sentiment</a:t>
            </a:r>
            <a:r>
              <a:rPr lang="en-US" sz="1400" dirty="0">
                <a:latin typeface="Times New Roman" panose="02020603050405020304" pitchFamily="18" charset="0"/>
                <a:cs typeface="Times New Roman" panose="02020603050405020304" pitchFamily="18" charset="0"/>
              </a:rPr>
              <a:t>: High trading volumes may indicate increased investor interest or activity in the stock. Large price movements, especially when coupled with high volume, might signify significant market events or news affecting the stock</a:t>
            </a:r>
          </a:p>
          <a:p>
            <a:pPr>
              <a:lnSpc>
                <a:spcPct val="9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cs typeface="Times New Roman" panose="02020603050405020304" pitchFamily="18" charset="0"/>
              </a:rPr>
              <a:t>Technical Analysis</a:t>
            </a:r>
            <a:r>
              <a:rPr lang="en-US" sz="1400" dirty="0">
                <a:latin typeface="Times New Roman" panose="02020603050405020304" pitchFamily="18" charset="0"/>
                <a:cs typeface="Times New Roman" panose="02020603050405020304" pitchFamily="18" charset="0"/>
              </a:rPr>
              <a:t>: Traders might use this data to perform technical analysis, looking for patterns or signals that could help predict future price movements.</a:t>
            </a:r>
          </a:p>
          <a:p>
            <a:pPr>
              <a:lnSpc>
                <a:spcPct val="9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Investment Decisions</a:t>
            </a:r>
            <a:r>
              <a:rPr lang="en-US" sz="1400" dirty="0">
                <a:latin typeface="Times New Roman" panose="02020603050405020304" pitchFamily="18" charset="0"/>
                <a:cs typeface="Times New Roman" panose="02020603050405020304" pitchFamily="18" charset="0"/>
              </a:rPr>
              <a:t>: Investors and traders may use this data to make decisions about buying, selling, or holding the stock based on their investment strategies and goals</a:t>
            </a:r>
          </a:p>
        </p:txBody>
      </p:sp>
    </p:spTree>
    <p:extLst>
      <p:ext uri="{BB962C8B-B14F-4D97-AF65-F5344CB8AC3E}">
        <p14:creationId xmlns:p14="http://schemas.microsoft.com/office/powerpoint/2010/main" val="422529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BCCA-2EA9-94F9-D0BD-3FBBDED67290}"/>
              </a:ext>
            </a:extLst>
          </p:cNvPr>
          <p:cNvSpPr>
            <a:spLocks noGrp="1"/>
          </p:cNvSpPr>
          <p:nvPr>
            <p:ph type="title"/>
          </p:nvPr>
        </p:nvSpPr>
        <p:spPr>
          <a:xfrm>
            <a:off x="1097280" y="286603"/>
            <a:ext cx="10058400" cy="1450757"/>
          </a:xfrm>
        </p:spPr>
        <p:txBody>
          <a:bodyPr anchor="b">
            <a:normAutofit/>
          </a:bodyPr>
          <a:lstStyle/>
          <a:p>
            <a:pPr algn="ctr"/>
            <a:r>
              <a:rPr lang="en-IN" dirty="0">
                <a:latin typeface="Times New Roman" panose="02020603050405020304" pitchFamily="18" charset="0"/>
                <a:cs typeface="Times New Roman" panose="02020603050405020304" pitchFamily="18" charset="0"/>
              </a:rPr>
              <a:t>PROJECT PIPELINE</a:t>
            </a:r>
          </a:p>
        </p:txBody>
      </p:sp>
      <p:graphicFrame>
        <p:nvGraphicFramePr>
          <p:cNvPr id="5" name="Content Placeholder 2">
            <a:extLst>
              <a:ext uri="{FF2B5EF4-FFF2-40B4-BE49-F238E27FC236}">
                <a16:creationId xmlns:a16="http://schemas.microsoft.com/office/drawing/2014/main" id="{4C005BD1-5E99-9005-01D2-0A22AD0A0A1F}"/>
              </a:ext>
            </a:extLst>
          </p:cNvPr>
          <p:cNvGraphicFramePr>
            <a:graphicFrameLocks noGrp="1"/>
          </p:cNvGraphicFramePr>
          <p:nvPr>
            <p:ph idx="1"/>
            <p:extLst>
              <p:ext uri="{D42A27DB-BD31-4B8C-83A1-F6EECF244321}">
                <p14:modId xmlns:p14="http://schemas.microsoft.com/office/powerpoint/2010/main" val="2761313945"/>
              </p:ext>
            </p:extLst>
          </p:nvPr>
        </p:nvGraphicFramePr>
        <p:xfrm>
          <a:off x="856648" y="2021574"/>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92C29C54-E822-B141-D3E3-B7BDF73C5284}"/>
              </a:ext>
            </a:extLst>
          </p:cNvPr>
          <p:cNvCxnSpPr>
            <a:cxnSpLocks/>
          </p:cNvCxnSpPr>
          <p:nvPr/>
        </p:nvCxnSpPr>
        <p:spPr>
          <a:xfrm>
            <a:off x="1270534" y="3275796"/>
            <a:ext cx="0" cy="933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4AF891E-D6F5-0845-6589-2058488FFCBE}"/>
              </a:ext>
            </a:extLst>
          </p:cNvPr>
          <p:cNvCxnSpPr>
            <a:cxnSpLocks/>
          </p:cNvCxnSpPr>
          <p:nvPr/>
        </p:nvCxnSpPr>
        <p:spPr>
          <a:xfrm>
            <a:off x="1673192" y="4692315"/>
            <a:ext cx="6753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79F1060-69B9-73D3-DB88-BCDAC4636C9A}"/>
              </a:ext>
            </a:extLst>
          </p:cNvPr>
          <p:cNvCxnSpPr/>
          <p:nvPr/>
        </p:nvCxnSpPr>
        <p:spPr>
          <a:xfrm>
            <a:off x="3245316" y="4706752"/>
            <a:ext cx="68339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A972EF9-EDF4-1FFA-BFBA-B2BDB67FFBB3}"/>
              </a:ext>
            </a:extLst>
          </p:cNvPr>
          <p:cNvCxnSpPr/>
          <p:nvPr/>
        </p:nvCxnSpPr>
        <p:spPr>
          <a:xfrm>
            <a:off x="5043081" y="4716376"/>
            <a:ext cx="68339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AD52A2-7F02-BB67-CAF5-A343498904AC}"/>
              </a:ext>
            </a:extLst>
          </p:cNvPr>
          <p:cNvCxnSpPr/>
          <p:nvPr/>
        </p:nvCxnSpPr>
        <p:spPr>
          <a:xfrm>
            <a:off x="9474471" y="4700334"/>
            <a:ext cx="68339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858981B-14D9-BD42-8A8F-6526DA72CF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8526" y="4352127"/>
            <a:ext cx="683394" cy="879300"/>
          </a:xfrm>
          <a:prstGeom prst="rect">
            <a:avLst/>
          </a:prstGeom>
        </p:spPr>
      </p:pic>
      <p:pic>
        <p:nvPicPr>
          <p:cNvPr id="16" name="Picture 15">
            <a:extLst>
              <a:ext uri="{FF2B5EF4-FFF2-40B4-BE49-F238E27FC236}">
                <a16:creationId xmlns:a16="http://schemas.microsoft.com/office/drawing/2014/main" id="{4E761FC7-D6B9-EEAA-73F8-5AE431A1B5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62106" y="4352127"/>
            <a:ext cx="839490" cy="839490"/>
          </a:xfrm>
          <a:prstGeom prst="rect">
            <a:avLst/>
          </a:prstGeom>
        </p:spPr>
      </p:pic>
      <p:cxnSp>
        <p:nvCxnSpPr>
          <p:cNvPr id="19" name="Straight Arrow Connector 18">
            <a:extLst>
              <a:ext uri="{FF2B5EF4-FFF2-40B4-BE49-F238E27FC236}">
                <a16:creationId xmlns:a16="http://schemas.microsoft.com/office/drawing/2014/main" id="{C7E88ECD-AD6A-0AD5-A494-2AC7B281E786}"/>
              </a:ext>
            </a:extLst>
          </p:cNvPr>
          <p:cNvCxnSpPr>
            <a:cxnSpLocks/>
          </p:cNvCxnSpPr>
          <p:nvPr/>
        </p:nvCxnSpPr>
        <p:spPr>
          <a:xfrm>
            <a:off x="4462044" y="3156284"/>
            <a:ext cx="0" cy="9127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8A4ECE-FAE9-525C-5B26-EDB35A90E5C9}"/>
              </a:ext>
            </a:extLst>
          </p:cNvPr>
          <p:cNvCxnSpPr/>
          <p:nvPr/>
        </p:nvCxnSpPr>
        <p:spPr>
          <a:xfrm>
            <a:off x="6440912" y="4706752"/>
            <a:ext cx="68339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C52850-D863-65C0-89EE-B36E97A8FABE}"/>
              </a:ext>
            </a:extLst>
          </p:cNvPr>
          <p:cNvCxnSpPr/>
          <p:nvPr/>
        </p:nvCxnSpPr>
        <p:spPr>
          <a:xfrm>
            <a:off x="7968118" y="4716376"/>
            <a:ext cx="68339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41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0A5A-E03C-5E4B-8D5A-782015D8A3F7}"/>
              </a:ext>
            </a:extLst>
          </p:cNvPr>
          <p:cNvSpPr>
            <a:spLocks noGrp="1"/>
          </p:cNvSpPr>
          <p:nvPr>
            <p:ph type="title"/>
          </p:nvPr>
        </p:nvSpPr>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Data Collection</a:t>
            </a:r>
          </a:p>
        </p:txBody>
      </p:sp>
      <p:sp>
        <p:nvSpPr>
          <p:cNvPr id="3" name="Content Placeholder 2">
            <a:extLst>
              <a:ext uri="{FF2B5EF4-FFF2-40B4-BE49-F238E27FC236}">
                <a16:creationId xmlns:a16="http://schemas.microsoft.com/office/drawing/2014/main" id="{C8073436-66E9-EF1B-02D2-C422AE0E20A2}"/>
              </a:ext>
            </a:extLst>
          </p:cNvPr>
          <p:cNvSpPr>
            <a:spLocks noGrp="1"/>
          </p:cNvSpPr>
          <p:nvPr>
            <p:ph idx="1"/>
          </p:nvPr>
        </p:nvSpPr>
        <p:spPr/>
        <p:txBody>
          <a:bodyPr>
            <a:normAutofit/>
          </a:bodyPr>
          <a:lstStyle/>
          <a:p>
            <a:pPr>
              <a:lnSpc>
                <a:spcPct val="9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Time Period</a:t>
            </a:r>
            <a:r>
              <a:rPr lang="en-US" sz="1800" dirty="0">
                <a:latin typeface="Calibri" panose="020F0502020204030204" pitchFamily="34" charset="0"/>
                <a:ea typeface="Calibri" panose="020F0502020204030204" pitchFamily="34" charset="0"/>
                <a:cs typeface="Calibri" panose="020F0502020204030204" pitchFamily="34" charset="0"/>
              </a:rPr>
              <a:t>: The data spans from 2004 to 2022</a:t>
            </a:r>
          </a:p>
          <a:p>
            <a:pPr>
              <a:lnSpc>
                <a:spcPct val="9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Price Movement</a:t>
            </a:r>
            <a:r>
              <a:rPr lang="en-US" sz="1800" dirty="0">
                <a:latin typeface="Calibri" panose="020F0502020204030204" pitchFamily="34" charset="0"/>
                <a:ea typeface="Calibri" panose="020F0502020204030204" pitchFamily="34" charset="0"/>
                <a:cs typeface="Calibri" panose="020F0502020204030204" pitchFamily="34" charset="0"/>
              </a:rPr>
              <a:t>:</a:t>
            </a:r>
          </a:p>
          <a:p>
            <a:pPr lvl="1">
              <a:lnSpc>
                <a:spcPct val="90000"/>
              </a:lnSpc>
            </a:pPr>
            <a:r>
              <a:rPr lang="en-US" sz="1800" dirty="0">
                <a:latin typeface="Calibri" panose="020F0502020204030204" pitchFamily="34" charset="0"/>
                <a:ea typeface="Calibri" panose="020F0502020204030204" pitchFamily="34" charset="0"/>
                <a:cs typeface="Calibri" panose="020F0502020204030204" pitchFamily="34" charset="0"/>
              </a:rPr>
              <a:t>Open Price: The price at which the stock started trading each day.</a:t>
            </a:r>
          </a:p>
          <a:p>
            <a:pPr lvl="1">
              <a:lnSpc>
                <a:spcPct val="90000"/>
              </a:lnSpc>
            </a:pPr>
            <a:r>
              <a:rPr lang="en-US" sz="1800" dirty="0">
                <a:latin typeface="Calibri" panose="020F0502020204030204" pitchFamily="34" charset="0"/>
                <a:ea typeface="Calibri" panose="020F0502020204030204" pitchFamily="34" charset="0"/>
                <a:cs typeface="Calibri" panose="020F0502020204030204" pitchFamily="34" charset="0"/>
              </a:rPr>
              <a:t>High Price: The highest price reached during the trading day.</a:t>
            </a:r>
          </a:p>
          <a:p>
            <a:pPr lvl="1">
              <a:lnSpc>
                <a:spcPct val="90000"/>
              </a:lnSpc>
            </a:pPr>
            <a:r>
              <a:rPr lang="en-US" sz="1800" dirty="0">
                <a:latin typeface="Calibri" panose="020F0502020204030204" pitchFamily="34" charset="0"/>
                <a:ea typeface="Calibri" panose="020F0502020204030204" pitchFamily="34" charset="0"/>
                <a:cs typeface="Calibri" panose="020F0502020204030204" pitchFamily="34" charset="0"/>
              </a:rPr>
              <a:t>Low Price: The lowest price reached during the trading day.</a:t>
            </a:r>
          </a:p>
          <a:p>
            <a:pPr lvl="1">
              <a:lnSpc>
                <a:spcPct val="90000"/>
              </a:lnSpc>
            </a:pPr>
            <a:r>
              <a:rPr lang="en-US" sz="1800" dirty="0">
                <a:latin typeface="Calibri" panose="020F0502020204030204" pitchFamily="34" charset="0"/>
                <a:ea typeface="Calibri" panose="020F0502020204030204" pitchFamily="34" charset="0"/>
                <a:cs typeface="Calibri" panose="020F0502020204030204" pitchFamily="34" charset="0"/>
              </a:rPr>
              <a:t>Close Price: The price at which the stock ended trading each day.</a:t>
            </a:r>
          </a:p>
          <a:p>
            <a:pPr>
              <a:lnSpc>
                <a:spcPct val="9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Volume</a:t>
            </a:r>
            <a:r>
              <a:rPr lang="en-US" sz="1800" dirty="0">
                <a:latin typeface="Calibri" panose="020F0502020204030204" pitchFamily="34" charset="0"/>
                <a:ea typeface="Calibri" panose="020F0502020204030204" pitchFamily="34" charset="0"/>
                <a:cs typeface="Calibri" panose="020F0502020204030204" pitchFamily="34" charset="0"/>
              </a:rPr>
              <a:t>: Indicates the number of shares traded on each trading day.</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314302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{23EAF6B9-A976-496F-8D7C-F32B532131E7}tf56160789_win32</Template>
  <TotalTime>410</TotalTime>
  <Words>722</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Franklin Gothic Book</vt:lpstr>
      <vt:lpstr>Times New Roman</vt:lpstr>
      <vt:lpstr>Ubuntu</vt:lpstr>
      <vt:lpstr>Custom</vt:lpstr>
      <vt:lpstr>STOCK MARKET PREDICTION</vt:lpstr>
      <vt:lpstr>TEAM  MEMBERS</vt:lpstr>
      <vt:lpstr>PROBLEM STATEMENT</vt:lpstr>
      <vt:lpstr>SOLUTION</vt:lpstr>
      <vt:lpstr> BUSINESS MODEL</vt:lpstr>
      <vt:lpstr>BUSINESS UNDERSTANDING</vt:lpstr>
      <vt:lpstr>DATA UNDERSTANDING</vt:lpstr>
      <vt:lpstr>PROJECT PIPELINE</vt:lpstr>
      <vt:lpstr>Data Collection</vt:lpstr>
      <vt:lpstr>AWS EC2 Instance</vt:lpstr>
      <vt:lpstr>S3 Bucket</vt:lpstr>
      <vt:lpstr>Jupyter Notebook in Amazon Sagemaker</vt:lpstr>
      <vt:lpstr>Data Processing</vt:lpstr>
      <vt:lpstr>PowerPoint Presentation</vt:lpstr>
      <vt:lpstr>Yearly growth of the Google Stock Market</vt:lpstr>
      <vt:lpstr>Monthly growth of the Google Stock Market</vt:lpstr>
      <vt:lpstr>PowerPoint Presentation</vt:lpstr>
      <vt:lpstr>Google Stock Real Vs Predicted</vt:lpstr>
      <vt:lpstr>TECHNOLOGIES</vt:lpstr>
      <vt:lpstr>CHALLENGES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Meghana Kancham</dc:creator>
  <cp:lastModifiedBy>VINAY REDDY</cp:lastModifiedBy>
  <cp:revision>2</cp:revision>
  <dcterms:created xsi:type="dcterms:W3CDTF">2024-04-23T02:07:45Z</dcterms:created>
  <dcterms:modified xsi:type="dcterms:W3CDTF">2024-04-23T18:13:02Z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