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82" r:id="rId22"/>
    <p:sldId id="264" r:id="rId23"/>
    <p:sldId id="265" r:id="rId24"/>
    <p:sldId id="266" r:id="rId25"/>
    <p:sldId id="267" r:id="rId26"/>
    <p:sldId id="268" r:id="rId27"/>
    <p:sldId id="269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934" y="-14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8C39-634C-447E-91B0-E577B0D544FB}" type="datetimeFigureOut">
              <a:rPr lang="en-US" smtClean="0"/>
              <a:t>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379F-6087-4CF9-8479-60440785F8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12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8C39-634C-447E-91B0-E577B0D544FB}" type="datetimeFigureOut">
              <a:rPr lang="en-US" smtClean="0"/>
              <a:t>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379F-6087-4CF9-8479-60440785F8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677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8C39-634C-447E-91B0-E577B0D544FB}" type="datetimeFigureOut">
              <a:rPr lang="en-US" smtClean="0"/>
              <a:t>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379F-6087-4CF9-8479-60440785F8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033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8C39-634C-447E-91B0-E577B0D544FB}" type="datetimeFigureOut">
              <a:rPr lang="en-US" smtClean="0"/>
              <a:t>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379F-6087-4CF9-8479-60440785F8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812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8C39-634C-447E-91B0-E577B0D544FB}" type="datetimeFigureOut">
              <a:rPr lang="en-US" smtClean="0"/>
              <a:t>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379F-6087-4CF9-8479-60440785F8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655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8C39-634C-447E-91B0-E577B0D544FB}" type="datetimeFigureOut">
              <a:rPr lang="en-US" smtClean="0"/>
              <a:t>1/17/2015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379F-6087-4CF9-8479-60440785F8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922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8C39-634C-447E-91B0-E577B0D544FB}" type="datetimeFigureOut">
              <a:rPr lang="en-US" smtClean="0"/>
              <a:t>1/17/2015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379F-6087-4CF9-8479-60440785F8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813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8C39-634C-447E-91B0-E577B0D544FB}" type="datetimeFigureOut">
              <a:rPr lang="en-US" smtClean="0"/>
              <a:t>1/17/2015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379F-6087-4CF9-8479-60440785F8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33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8C39-634C-447E-91B0-E577B0D544FB}" type="datetimeFigureOut">
              <a:rPr lang="en-US" smtClean="0"/>
              <a:t>1/17/2015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379F-6087-4CF9-8479-60440785F8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678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8C39-634C-447E-91B0-E577B0D544FB}" type="datetimeFigureOut">
              <a:rPr lang="en-US" smtClean="0"/>
              <a:t>1/17/2015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379F-6087-4CF9-8479-60440785F8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49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8C39-634C-447E-91B0-E577B0D544FB}" type="datetimeFigureOut">
              <a:rPr lang="en-US" smtClean="0"/>
              <a:t>1/17/2015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379F-6087-4CF9-8479-60440785F8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799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68C39-634C-447E-91B0-E577B0D544FB}" type="datetimeFigureOut">
              <a:rPr lang="en-US" smtClean="0"/>
              <a:t>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F379F-6087-4CF9-8479-60440785F8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43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FIRST Robotics and the Design Process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Andrew Blatner with material from Team 1114 and Karthik Kanagasabapathy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06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Brainstorming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number of ideas wanted</a:t>
            </a:r>
          </a:p>
          <a:p>
            <a:r>
              <a:rPr lang="en-US" dirty="0" smtClean="0"/>
              <a:t>Out of the ordinary ideas wanted</a:t>
            </a:r>
          </a:p>
          <a:p>
            <a:r>
              <a:rPr lang="en-US" dirty="0" smtClean="0"/>
              <a:t>Combine and improve ideas</a:t>
            </a:r>
          </a:p>
          <a:p>
            <a:r>
              <a:rPr lang="en-US" dirty="0" smtClean="0"/>
              <a:t>Keep all ideas concise and short</a:t>
            </a:r>
          </a:p>
          <a:p>
            <a:pPr lvl="1"/>
            <a:r>
              <a:rPr lang="en-US" dirty="0" smtClean="0"/>
              <a:t>Shouldn’t have lengthy and detailed descriptions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3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Evaluating brainstormed ideas</a:t>
            </a:r>
          </a:p>
          <a:p>
            <a:r>
              <a:rPr lang="en-US" dirty="0" smtClean="0"/>
              <a:t>Rough designs, sketches, outlines</a:t>
            </a:r>
          </a:p>
          <a:p>
            <a:pPr lvl="1"/>
            <a:r>
              <a:rPr lang="en-US" dirty="0" smtClean="0"/>
              <a:t>Do not write out every detail, dimension, etc.</a:t>
            </a:r>
          </a:p>
          <a:p>
            <a:r>
              <a:rPr lang="en-US" dirty="0" smtClean="0"/>
              <a:t>Determining most plausible solutions</a:t>
            </a:r>
          </a:p>
          <a:p>
            <a:r>
              <a:rPr lang="en-US" dirty="0" smtClean="0"/>
              <a:t>Important to visualize solutions</a:t>
            </a:r>
          </a:p>
        </p:txBody>
      </p:sp>
    </p:spTree>
    <p:extLst>
      <p:ext uri="{BB962C8B-B14F-4D97-AF65-F5344CB8AC3E}">
        <p14:creationId xmlns:p14="http://schemas.microsoft.com/office/powerpoint/2010/main" val="81809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Taking selected ideas to build and  test functional models</a:t>
            </a:r>
          </a:p>
          <a:p>
            <a:r>
              <a:rPr lang="en-US" dirty="0" smtClean="0"/>
              <a:t>Important to test for the right qualities and the right problem</a:t>
            </a:r>
          </a:p>
          <a:p>
            <a:pPr lvl="1"/>
            <a:r>
              <a:rPr lang="en-US" dirty="0" smtClean="0"/>
              <a:t>Why it’s critical to correctly identify the problem</a:t>
            </a:r>
          </a:p>
          <a:p>
            <a:r>
              <a:rPr lang="en-US" dirty="0" smtClean="0"/>
              <a:t>2012 season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e prototyped for accuracy and distance</a:t>
            </a:r>
          </a:p>
          <a:p>
            <a:pPr lvl="1"/>
            <a:r>
              <a:rPr lang="en-US" dirty="0" smtClean="0"/>
              <a:t>Not for scoring 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1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Core!!! to the design process</a:t>
            </a:r>
          </a:p>
          <a:p>
            <a:r>
              <a:rPr lang="en-US" dirty="0" smtClean="0"/>
              <a:t>Cyclic </a:t>
            </a:r>
            <a:r>
              <a:rPr lang="en-US" dirty="0"/>
              <a:t>process of prototyping, testing, analyzing, and </a:t>
            </a:r>
            <a:r>
              <a:rPr lang="en-US" dirty="0" smtClean="0"/>
              <a:t>refining</a:t>
            </a:r>
          </a:p>
          <a:p>
            <a:r>
              <a:rPr lang="en-US" dirty="0" smtClean="0"/>
              <a:t>Taking ideas and modifying them based on tests and new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36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dew\Documents\Robotics\Design Presentation\effective_first_strategies_Page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588"/>
            <a:ext cx="9144001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21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ndew\Documents\Robotics\Design Presentation\effective_first_strategies_Page_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7"/>
            <a:ext cx="9144000" cy="685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58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ndew\Documents\Robotics\Design Presentation\effective_first_strategies_Page_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" y="-5217"/>
            <a:ext cx="9144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33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 descr="C:\Users\Andew\Documents\Robotics\Design Presentation\effective_first_strategies_Page_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514" y="-1588"/>
            <a:ext cx="9144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688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ndew\Documents\Robotics\Design Presentation\effective_first_strategies_Page_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06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ndew\Documents\Robotics\Design Presentation\effective_first_strategies_Page_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57"/>
            <a:ext cx="9144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115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engineeringbasics.net/wp-content/uploads/2012/07/Design-Proc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0"/>
            <a:ext cx="8534400" cy="682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49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ndew\Documents\Robotics\Design Presentation\effective_first_strategies_Page_0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04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Golden Rule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better to have 3 excellent mechanisms than 5 mediocre ones</a:t>
            </a:r>
          </a:p>
          <a:p>
            <a:r>
              <a:rPr lang="en-US" dirty="0" smtClean="0"/>
              <a:t>K.I.S.S – Keep It Super Simple (or Safe)</a:t>
            </a:r>
            <a:endParaRPr lang="en-US" dirty="0"/>
          </a:p>
          <a:p>
            <a:r>
              <a:rPr lang="en-US" dirty="0" smtClean="0"/>
              <a:t>Excellent mechanisms take more resources, so you can’t have as many</a:t>
            </a:r>
          </a:p>
          <a:p>
            <a:pPr lvl="1"/>
            <a:r>
              <a:rPr lang="en-US" dirty="0" smtClean="0"/>
              <a:t>Will still make your robot better at what it does</a:t>
            </a:r>
          </a:p>
        </p:txBody>
      </p:sp>
    </p:spTree>
    <p:extLst>
      <p:ext uri="{BB962C8B-B14F-4D97-AF65-F5344CB8AC3E}">
        <p14:creationId xmlns:p14="http://schemas.microsoft.com/office/powerpoint/2010/main" val="146139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Andew\Documents\Robotics\Design Presentation\effective_first_strategies_Page_0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" y="-1588"/>
            <a:ext cx="9144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97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Andew\Documents\Robotics\Design Presentation\effective_first_strategies_Page_0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0"/>
            <a:ext cx="9144001" cy="685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4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Andew\Documents\Robotics\Design Presentation\effective_first_strategies_Page_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29"/>
            <a:ext cx="9144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22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Andew\Documents\Robotics\Design Presentation\effective_first_strategies_Page_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7"/>
            <a:ext cx="9144000" cy="685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44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Andew\Documents\Robotics\Design Presentation\effective_first_strategies_Page_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588"/>
            <a:ext cx="9144001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84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Andew\Documents\Robotics\Design Presentation\effective_first_strategies_Page_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377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rri.wvu.edu/WebBook/McBride/images/figure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1" r="11886" b="14941"/>
          <a:stretch/>
        </p:blipFill>
        <p:spPr bwMode="auto">
          <a:xfrm>
            <a:off x="181429" y="32657"/>
            <a:ext cx="3124200" cy="654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mohammadsaleh-design.weebly.com/uploads/1/1/6/8/11688415/9523530_orig.jpg?3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743" y="381000"/>
            <a:ext cx="5009246" cy="6062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305628" y="4876800"/>
            <a:ext cx="1799771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7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://www.discoverdesign.org/files/images/general/design_process_0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3"/>
          <a:stretch/>
        </p:blipFill>
        <p:spPr bwMode="auto">
          <a:xfrm>
            <a:off x="1752600" y="228600"/>
            <a:ext cx="5524500" cy="632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96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43200"/>
          </a:xfrm>
        </p:spPr>
        <p:txBody>
          <a:bodyPr/>
          <a:lstStyle/>
          <a:p>
            <a:r>
              <a:rPr lang="en-US" dirty="0" smtClean="0"/>
              <a:t>Clear solution-neutral problem statement</a:t>
            </a:r>
          </a:p>
          <a:p>
            <a:r>
              <a:rPr lang="en-US" dirty="0" smtClean="0"/>
              <a:t>Example: A company has several acres of lawn that they must maintain. They ask a gardener what kind of lawnmower would be best.</a:t>
            </a:r>
          </a:p>
          <a:p>
            <a:r>
              <a:rPr lang="en-US" dirty="0" smtClean="0"/>
              <a:t>What’s wrong with this?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8086" y="4419600"/>
            <a:ext cx="8229600" cy="198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Why a lawnmower? What about goats?</a:t>
            </a:r>
          </a:p>
          <a:p>
            <a:r>
              <a:rPr lang="en-US" dirty="0" smtClean="0"/>
              <a:t>Better question: How can we best keep the grass short?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97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Constraints: Limits on the design</a:t>
            </a:r>
          </a:p>
          <a:p>
            <a:pPr lvl="1"/>
            <a:r>
              <a:rPr lang="en-US" dirty="0" smtClean="0"/>
              <a:t>Weight, size, number of motors, battery type, cost, safety</a:t>
            </a:r>
          </a:p>
          <a:p>
            <a:r>
              <a:rPr lang="en-US" dirty="0" smtClean="0"/>
              <a:t>Criteria: Requirements of the design</a:t>
            </a:r>
          </a:p>
          <a:p>
            <a:pPr lvl="1"/>
            <a:r>
              <a:rPr lang="en-US" dirty="0" smtClean="0"/>
              <a:t>Score basketballs, balance bridge, drive speed, </a:t>
            </a:r>
          </a:p>
        </p:txBody>
      </p:sp>
    </p:spTree>
    <p:extLst>
      <p:ext uri="{BB962C8B-B14F-4D97-AF65-F5344CB8AC3E}">
        <p14:creationId xmlns:p14="http://schemas.microsoft.com/office/powerpoint/2010/main" val="57720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048000"/>
          </a:xfrm>
        </p:spPr>
        <p:txBody>
          <a:bodyPr>
            <a:normAutofit/>
          </a:bodyPr>
          <a:lstStyle/>
          <a:p>
            <a:r>
              <a:rPr lang="en-US" dirty="0" smtClean="0"/>
              <a:t>In the 2012 FRC game:</a:t>
            </a:r>
          </a:p>
          <a:p>
            <a:pPr lvl="1"/>
            <a:r>
              <a:rPr lang="en-US" dirty="0" smtClean="0"/>
              <a:t>Rules said we could have opening in bumpers and single 14” extension</a:t>
            </a:r>
          </a:p>
          <a:p>
            <a:pPr lvl="1"/>
            <a:r>
              <a:rPr lang="en-US" dirty="0" smtClean="0"/>
              <a:t>We immediately jumped to roller intake through opening and 14” bridge mechanism</a:t>
            </a:r>
          </a:p>
          <a:p>
            <a:r>
              <a:rPr lang="en-US" dirty="0" smtClean="0"/>
              <a:t>What’s wrong here?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4572000"/>
            <a:ext cx="82296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Unnecessarily constrained the problem</a:t>
            </a:r>
          </a:p>
          <a:p>
            <a:r>
              <a:rPr lang="en-US" dirty="0" smtClean="0"/>
              <a:t>Overlooked not going through bumpers, but over</a:t>
            </a:r>
          </a:p>
          <a:p>
            <a:r>
              <a:rPr lang="en-US" dirty="0" smtClean="0"/>
              <a:t>Many teams combined intake and bridge mechanism into one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0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Shooter: Focused on distance and accuracy</a:t>
            </a:r>
          </a:p>
          <a:p>
            <a:r>
              <a:rPr lang="en-US" dirty="0" smtClean="0"/>
              <a:t>Problem: You didn’t get points for shooting far or accurately</a:t>
            </a:r>
          </a:p>
          <a:p>
            <a:pPr lvl="1"/>
            <a:r>
              <a:rPr lang="en-US" dirty="0" smtClean="0"/>
              <a:t>Points came from SCORING</a:t>
            </a:r>
          </a:p>
          <a:p>
            <a:r>
              <a:rPr lang="en-US" dirty="0" smtClean="0"/>
              <a:t>Should have focused on how to best score</a:t>
            </a:r>
          </a:p>
          <a:p>
            <a:pPr lvl="1"/>
            <a:r>
              <a:rPr lang="en-US" dirty="0" smtClean="0"/>
              <a:t>Shoot straight at backboard with fast backspin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98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Brainstorming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 as many ideas as possible</a:t>
            </a:r>
          </a:p>
          <a:p>
            <a:r>
              <a:rPr lang="en-US" dirty="0" smtClean="0"/>
              <a:t>As individual, then as group</a:t>
            </a:r>
          </a:p>
          <a:p>
            <a:r>
              <a:rPr lang="en-US" dirty="0" smtClean="0"/>
              <a:t>All ideas heard one at a time</a:t>
            </a:r>
          </a:p>
          <a:p>
            <a:r>
              <a:rPr lang="en-US" dirty="0" smtClean="0"/>
              <a:t>NO criticism at this stage: kills creativity</a:t>
            </a:r>
          </a:p>
          <a:p>
            <a:r>
              <a:rPr lang="en-US" dirty="0" smtClean="0"/>
              <a:t>Build off each other’s ideas</a:t>
            </a:r>
          </a:p>
          <a:p>
            <a:r>
              <a:rPr lang="en-US" dirty="0" smtClean="0"/>
              <a:t>Should be relaxed, free atmosphere</a:t>
            </a:r>
          </a:p>
        </p:txBody>
      </p:sp>
    </p:spTree>
    <p:extLst>
      <p:ext uri="{BB962C8B-B14F-4D97-AF65-F5344CB8AC3E}">
        <p14:creationId xmlns:p14="http://schemas.microsoft.com/office/powerpoint/2010/main" val="6414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425</Words>
  <Application>Microsoft Office PowerPoint</Application>
  <PresentationFormat>On-screen Show (4:3)</PresentationFormat>
  <Paragraphs>62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FIRST Robotics and the Design Process</vt:lpstr>
      <vt:lpstr>PowerPoint Presentation</vt:lpstr>
      <vt:lpstr>PowerPoint Presentation</vt:lpstr>
      <vt:lpstr>PowerPoint Presentation</vt:lpstr>
      <vt:lpstr>Identify the Problem</vt:lpstr>
      <vt:lpstr>Identify the Problem</vt:lpstr>
      <vt:lpstr>Identify the Problem</vt:lpstr>
      <vt:lpstr>Identify the Problem</vt:lpstr>
      <vt:lpstr>Brainstorming</vt:lpstr>
      <vt:lpstr>Brainstorming</vt:lpstr>
      <vt:lpstr>Conceptualization</vt:lpstr>
      <vt:lpstr>Prototyping</vt:lpstr>
      <vt:lpstr>Iteration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Golden Rule #2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Blatner</dc:creator>
  <cp:lastModifiedBy>Student</cp:lastModifiedBy>
  <cp:revision>27</cp:revision>
  <dcterms:created xsi:type="dcterms:W3CDTF">2012-11-26T02:16:59Z</dcterms:created>
  <dcterms:modified xsi:type="dcterms:W3CDTF">2015-01-17T19:11:06Z</dcterms:modified>
</cp:coreProperties>
</file>