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fff76e0d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fff76e0d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fff76e0d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fff76e0d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fff76e0d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fff76e0d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ff76e0d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fff76e0d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fff76e0d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fff76e0d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fff76e0d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fff76e0d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fff76e0d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fff76e0d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2f20f7bf59796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2f20f7bf59796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ff76e0d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ff76e0d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ff76e0d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ff76e0d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ff76e0d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ff76e0d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ff76e0d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ff76e0d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fff76e0d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fff76e0d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fff76e0d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fff76e0d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ff76e0d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ff76e0d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fff76e0d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fff76e0d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eam254.com/documents/vision-control/" TargetMode="External"/><Relationship Id="rId4" Type="http://schemas.openxmlformats.org/officeDocument/2006/relationships/hyperlink" Target="https://wpilib.screenstepslive.com/s/currentCS/m/vision/l/288983-target-info-and-retroreflection" TargetMode="External"/><Relationship Id="rId5" Type="http://schemas.openxmlformats.org/officeDocument/2006/relationships/hyperlink" Target="https://github.com/team3997/ChickenVis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Chicken Vision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28700" y="3911425"/>
            <a:ext cx="3569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Chacko, Team 3997 Screaming Chickens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1297500" y="36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 little deeper</a:t>
            </a:r>
            <a:endParaRPr/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Targets are adjacent (next to each other) and form a peak.   </a:t>
            </a:r>
            <a:r>
              <a:rPr lang="en"/>
              <a:t>False targets form a “V”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2"/>
          <p:cNvPicPr preferRelativeResize="0"/>
          <p:nvPr/>
        </p:nvPicPr>
        <p:blipFill rotWithShape="1">
          <a:blip r:embed="rId3">
            <a:alphaModFix/>
          </a:blip>
          <a:srcRect b="17662" l="5422" r="23047" t="49539"/>
          <a:stretch/>
        </p:blipFill>
        <p:spPr>
          <a:xfrm>
            <a:off x="2382950" y="2883075"/>
            <a:ext cx="4791750" cy="135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2"/>
          <p:cNvCxnSpPr/>
          <p:nvPr/>
        </p:nvCxnSpPr>
        <p:spPr>
          <a:xfrm flipH="1" rot="10800000">
            <a:off x="2794700" y="1938225"/>
            <a:ext cx="607500" cy="1545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2"/>
          <p:cNvCxnSpPr/>
          <p:nvPr/>
        </p:nvCxnSpPr>
        <p:spPr>
          <a:xfrm rot="10800000">
            <a:off x="3429300" y="1944825"/>
            <a:ext cx="636300" cy="14619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2"/>
          <p:cNvCxnSpPr/>
          <p:nvPr/>
        </p:nvCxnSpPr>
        <p:spPr>
          <a:xfrm flipH="1" rot="10800000">
            <a:off x="5201600" y="1861125"/>
            <a:ext cx="607500" cy="1545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2"/>
          <p:cNvCxnSpPr/>
          <p:nvPr/>
        </p:nvCxnSpPr>
        <p:spPr>
          <a:xfrm rot="10800000">
            <a:off x="5890200" y="1902975"/>
            <a:ext cx="636300" cy="14619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2"/>
          <p:cNvCxnSpPr/>
          <p:nvPr/>
        </p:nvCxnSpPr>
        <p:spPr>
          <a:xfrm>
            <a:off x="4083950" y="3443325"/>
            <a:ext cx="694800" cy="78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2"/>
          <p:cNvCxnSpPr>
            <a:endCxn id="219" idx="2"/>
          </p:cNvCxnSpPr>
          <p:nvPr/>
        </p:nvCxnSpPr>
        <p:spPr>
          <a:xfrm flipH="1">
            <a:off x="4778825" y="3443175"/>
            <a:ext cx="418800" cy="78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2"/>
          <p:cNvSpPr txBox="1"/>
          <p:nvPr/>
        </p:nvSpPr>
        <p:spPr>
          <a:xfrm>
            <a:off x="3154200" y="1670925"/>
            <a:ext cx="9114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Peak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5540850" y="1607325"/>
            <a:ext cx="9114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Peak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4245900" y="2670750"/>
            <a:ext cx="16443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endParaRPr sz="9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Chicken Vision addresses this. </a:t>
            </a:r>
            <a:endParaRPr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629250" y="1547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Contours are adjacent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</a:t>
            </a:r>
            <a:r>
              <a:rPr lang="en" sz="1400"/>
              <a:t>eft contour is tilted right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Right contour is tilted left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5" name="Google Shape;235;p23"/>
          <p:cNvSpPr txBox="1"/>
          <p:nvPr/>
        </p:nvSpPr>
        <p:spPr>
          <a:xfrm>
            <a:off x="1471700" y="1074075"/>
            <a:ext cx="47919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two contours at a time (sorted from left to right):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1833450" y="1547300"/>
            <a:ext cx="4630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all these statements are true, then we found a target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b="17662" l="5422" r="23047" t="49539"/>
          <a:stretch/>
        </p:blipFill>
        <p:spPr>
          <a:xfrm>
            <a:off x="2176125" y="3108500"/>
            <a:ext cx="4791750" cy="13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determined our targets. Now what?</a:t>
            </a:r>
            <a:endParaRPr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1297500" y="849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Find the degrees needed to align with the target: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Horizontal Angle (Yaw) of the center of the target from the camera</a:t>
            </a:r>
            <a:endParaRPr/>
          </a:p>
        </p:txBody>
      </p:sp>
      <p:pic>
        <p:nvPicPr>
          <p:cNvPr id="244" name="Google Shape;244;p24"/>
          <p:cNvPicPr preferRelativeResize="0"/>
          <p:nvPr/>
        </p:nvPicPr>
        <p:blipFill rotWithShape="1">
          <a:blip r:embed="rId3">
            <a:alphaModFix/>
          </a:blip>
          <a:srcRect b="0" l="0" r="0" t="29986"/>
          <a:stretch/>
        </p:blipFill>
        <p:spPr>
          <a:xfrm>
            <a:off x="2761575" y="2626575"/>
            <a:ext cx="4191750" cy="22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/>
          <p:nvPr/>
        </p:nvSpPr>
        <p:spPr>
          <a:xfrm rot="5397234">
            <a:off x="4739678" y="3968759"/>
            <a:ext cx="1118400" cy="850800"/>
          </a:xfrm>
          <a:prstGeom prst="rtTriangle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5636450" y="3760575"/>
            <a:ext cx="182100" cy="15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4792700" y="4543575"/>
            <a:ext cx="283500" cy="155100"/>
          </a:xfrm>
          <a:prstGeom prst="arc">
            <a:avLst>
              <a:gd fmla="val 15007375" name="adj1"/>
              <a:gd fmla="val 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4"/>
          <p:cNvCxnSpPr/>
          <p:nvPr/>
        </p:nvCxnSpPr>
        <p:spPr>
          <a:xfrm>
            <a:off x="4009700" y="1586025"/>
            <a:ext cx="1005600" cy="286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4"/>
          <p:cNvCxnSpPr>
            <a:endCxn id="246" idx="0"/>
          </p:cNvCxnSpPr>
          <p:nvPr/>
        </p:nvCxnSpPr>
        <p:spPr>
          <a:xfrm flipH="1">
            <a:off x="5727500" y="1620675"/>
            <a:ext cx="97800" cy="213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what we know + some properties of the camera, we can calculate yaw!</a:t>
            </a:r>
            <a:endParaRPr/>
          </a:p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the horizontal focal length of the camera (which can be calculated with the horizontal field of view), we can use </a:t>
            </a:r>
            <a:r>
              <a:rPr lang="en"/>
              <a:t>trigonometry</a:t>
            </a:r>
            <a:r>
              <a:rPr lang="en"/>
              <a:t> to calculate yaw.</a:t>
            </a:r>
            <a:endParaRPr/>
          </a:p>
        </p:txBody>
      </p:sp>
      <p:pic>
        <p:nvPicPr>
          <p:cNvPr id="256" name="Google Shape;2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725" y="2289071"/>
            <a:ext cx="5645524" cy="2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/>
        </p:nvSpPr>
        <p:spPr>
          <a:xfrm>
            <a:off x="6662450" y="4644825"/>
            <a:ext cx="22410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Credit: Team 254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Class! Similar Triangles + Tangents</a:t>
            </a:r>
            <a:endParaRPr/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47" y="1392050"/>
            <a:ext cx="3143850" cy="17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75949" y="2815575"/>
            <a:ext cx="1805800" cy="10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6"/>
          <p:cNvSpPr txBox="1"/>
          <p:nvPr/>
        </p:nvSpPr>
        <p:spPr>
          <a:xfrm>
            <a:off x="3213200" y="2498325"/>
            <a:ext cx="1478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know dis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1748450" y="3173325"/>
            <a:ext cx="1262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know dat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1606700" y="1148325"/>
            <a:ext cx="1660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= 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4488950" y="2970825"/>
            <a:ext cx="114600" cy="12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 txBox="1"/>
          <p:nvPr/>
        </p:nvSpPr>
        <p:spPr>
          <a:xfrm>
            <a:off x="4421450" y="2849325"/>
            <a:ext cx="1146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1572950" y="1458825"/>
            <a:ext cx="2389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 find B, then we found 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4881750" y="3173325"/>
            <a:ext cx="3219900" cy="178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374" y="3173325"/>
            <a:ext cx="3236661" cy="16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 txBox="1"/>
          <p:nvPr/>
        </p:nvSpPr>
        <p:spPr>
          <a:xfrm>
            <a:off x="1647200" y="1830075"/>
            <a:ext cx="22275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 know opposite and adjacent, we can find angle using arctangent!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Math!</a:t>
            </a:r>
            <a:endParaRPr/>
          </a:p>
        </p:txBody>
      </p:sp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200" y="1276650"/>
            <a:ext cx="5357300" cy="327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7"/>
          <p:cNvSpPr txBox="1"/>
          <p:nvPr/>
        </p:nvSpPr>
        <p:spPr>
          <a:xfrm>
            <a:off x="7195700" y="4651575"/>
            <a:ext cx="1647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 Team 254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Booom! You did it!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1371750" y="1365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started from a raw image and now are tracking objects! With great power comes great responsibility :)</a:t>
            </a:r>
            <a:endParaRPr/>
          </a:p>
        </p:txBody>
      </p:sp>
      <p:pic>
        <p:nvPicPr>
          <p:cNvPr id="288" name="Google Shape;2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397" y="1949100"/>
            <a:ext cx="3554803" cy="27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Team 254 Vision Presentation: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https://www.team254.com/documents/vision-control/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WPILib Vision Resources: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https://wpilib.screenstepslive.com/s/currentCS/m/vision/l/288983-target-info-and-retroreflection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#ChickenVision: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https://github.com/team3997/ChickenVision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images from Google image, WPILib, 254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get from a camera to target tracking?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50" y="1867125"/>
            <a:ext cx="2691800" cy="193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4"/>
          <p:cNvCxnSpPr/>
          <p:nvPr/>
        </p:nvCxnSpPr>
        <p:spPr>
          <a:xfrm>
            <a:off x="3579900" y="2832125"/>
            <a:ext cx="1984200" cy="8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14"/>
          <p:cNvPicPr preferRelativeResize="0"/>
          <p:nvPr/>
        </p:nvPicPr>
        <p:blipFill rotWithShape="1">
          <a:blip r:embed="rId4">
            <a:alphaModFix/>
          </a:blip>
          <a:srcRect b="0" l="0" r="0" t="3128"/>
          <a:stretch/>
        </p:blipFill>
        <p:spPr>
          <a:xfrm>
            <a:off x="5610925" y="1593550"/>
            <a:ext cx="3207225" cy="23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Know your targets!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targets are retroreflective tape. Instead of light reflecting like off a mirror, light bounces directly back at the light source. 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50" y="2238000"/>
            <a:ext cx="6667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retroreflective materials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00" y="1429200"/>
            <a:ext cx="28575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500" y="1942375"/>
            <a:ext cx="47244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LED Ring. This lights up the target, so it can be easily </a:t>
            </a:r>
            <a:r>
              <a:rPr lang="en"/>
              <a:t>identified</a:t>
            </a:r>
            <a:r>
              <a:rPr lang="en"/>
              <a:t>.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971825"/>
            <a:ext cx="2409925" cy="21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000" y="1880150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Lower exposure, so only the brightest lights (the targets + little noise) are visible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624500"/>
            <a:ext cx="3048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6426200" y="2046075"/>
            <a:ext cx="1586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of the image is black, so now only the targets and a few bright lights are visible to the camera!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filter (HSV)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filter this image so only the targets are recognized. In order to do this, we employ a HSV (or color) threshold to highlight only the green targets. This turns the pixels white where green is found, but black everywhere else.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25" y="2511830"/>
            <a:ext cx="2734375" cy="207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9"/>
          <p:cNvCxnSpPr>
            <a:stCxn id="181" idx="3"/>
          </p:cNvCxnSpPr>
          <p:nvPr/>
        </p:nvCxnSpPr>
        <p:spPr>
          <a:xfrm>
            <a:off x="3556600" y="3547380"/>
            <a:ext cx="2248500" cy="243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107" y="2253357"/>
            <a:ext cx="2923575" cy="22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822225" y="4678575"/>
            <a:ext cx="28365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image is smoothed to reduce noise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Groups of Pixels (Contours)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computer vision library (OpenCV), finds groups of white pixels and calculates their coordinates, area, angle, etc...</a:t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b="0" l="0" r="0" t="48825"/>
          <a:stretch/>
        </p:blipFill>
        <p:spPr>
          <a:xfrm>
            <a:off x="2537550" y="2937075"/>
            <a:ext cx="3771900" cy="143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0"/>
          <p:cNvCxnSpPr/>
          <p:nvPr/>
        </p:nvCxnSpPr>
        <p:spPr>
          <a:xfrm flipH="1">
            <a:off x="3462800" y="2140575"/>
            <a:ext cx="884400" cy="10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0"/>
          <p:cNvCxnSpPr/>
          <p:nvPr/>
        </p:nvCxnSpPr>
        <p:spPr>
          <a:xfrm flipH="1">
            <a:off x="4063550" y="2147325"/>
            <a:ext cx="290400" cy="11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0"/>
          <p:cNvCxnSpPr/>
          <p:nvPr/>
        </p:nvCxnSpPr>
        <p:spPr>
          <a:xfrm>
            <a:off x="4360700" y="2160825"/>
            <a:ext cx="621000" cy="11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0"/>
          <p:cNvCxnSpPr/>
          <p:nvPr/>
        </p:nvCxnSpPr>
        <p:spPr>
          <a:xfrm>
            <a:off x="4367450" y="2160825"/>
            <a:ext cx="13029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0"/>
          <p:cNvSpPr txBox="1"/>
          <p:nvPr/>
        </p:nvSpPr>
        <p:spPr>
          <a:xfrm>
            <a:off x="5211200" y="2100075"/>
            <a:ext cx="305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computer recognized each of these as contours and drew rectangles around them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Distinguishing between targets. 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Since there are multiple strips of retroreflective tape, </a:t>
            </a:r>
            <a:r>
              <a:rPr lang="en"/>
              <a:t>determining</a:t>
            </a:r>
            <a:r>
              <a:rPr lang="en"/>
              <a:t> which ones to </a:t>
            </a:r>
            <a:r>
              <a:rPr lang="en"/>
              <a:t>identify</a:t>
            </a:r>
            <a:r>
              <a:rPr lang="en"/>
              <a:t> as targets is a challenge.</a:t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17662" l="5422" r="23047" t="49539"/>
          <a:stretch/>
        </p:blipFill>
        <p:spPr>
          <a:xfrm>
            <a:off x="2382950" y="2883075"/>
            <a:ext cx="4791750" cy="13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>
            <a:off x="2605700" y="2991075"/>
            <a:ext cx="1761600" cy="1134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2673200" y="3750525"/>
            <a:ext cx="904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Target 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3327950" y="3726825"/>
            <a:ext cx="384900" cy="330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4924850" y="2991075"/>
            <a:ext cx="1761600" cy="1134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5127350" y="3750525"/>
            <a:ext cx="904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Target 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5748350" y="3726825"/>
            <a:ext cx="384900" cy="330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3793700" y="2991075"/>
            <a:ext cx="1633500" cy="1134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rot="10800000">
            <a:off x="4418029" y="3551082"/>
            <a:ext cx="456000" cy="3987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4505075" y="3153075"/>
            <a:ext cx="282000" cy="2835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