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1A3C7-4262-2DA8-5113-257AC2FD7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DF108-7E00-61B2-44BF-7F2D6A28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576E9-6695-2355-8010-D4C1340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92181-D43A-4674-6230-B42FD6EB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97FE-5C96-8250-5815-A491681E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6E27-41D8-3A92-370E-0EDC8268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FAB18-C691-C5EE-FC63-578285A6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7C40B-99DD-799F-4393-DD2C7BD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86A1A-0399-EBA9-26B5-37BAEC99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CC47C-2ABF-D7BD-669F-6BA10711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7D3EF-6B69-896D-C259-62408A558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B8D2B-E840-3697-5010-5BA4B1F5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029F6-AB93-BADB-3779-B47FF3BA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DE3F5-4EC6-2556-0420-FF90E526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016A9-11A6-5900-B027-FAAA50A9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57778-CD31-13D5-560A-8E9ADD24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CC4FE-8F3F-2E8B-BB01-882D84E7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EC1B8-A7FB-184E-4748-1BBD47D5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F3076-2421-64CB-D2C0-6A4B6A53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A2ECA-BFD8-8168-144A-381FD1F8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9D935-E44D-8A79-C499-50A32A19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998FE-99E1-BDF0-C5B7-6D19D88F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BA4F7-4FA5-2B60-F01D-6FD9C64C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EBC8F-8CE3-2BDD-6657-A2A3F14D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09FB-F2DF-2263-6AAA-2C8DCEE7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0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39167-FAEA-686D-07EB-0C3F7CA8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468CF-7D4F-29BD-A190-B6EA8825A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20734-B2D4-8047-7685-2A603773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3E202-B85E-2EC3-600E-0CE5B4A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AEC38-6AFE-6A5E-6836-2BA8164D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41D68-BBE4-9150-FB8D-AF6E23D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B56BB-4C32-6977-5C5A-D5852675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20130-2D46-8F38-319E-301DBF79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94937-45DE-275E-4A40-DF8A56E0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BB00B2-6514-2145-A6D6-DE6FC3F5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99322-AAD7-CF9E-0102-204659B09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7D7377-8D4F-D1E5-1F88-4CF3994A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508E1E-0D1C-FE8D-CC7B-CB379D20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87C6D5-C1E1-6E84-8B30-2654DEDB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434F3-CDD8-39FF-371C-BE51A985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99581-929A-759C-9020-DD05F961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D32F2-7E56-0CCB-9872-79226F3B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B327C-7BCA-C853-F5FC-22521B2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5FA87-002F-45C7-7B86-6A3DA313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6241C8-F7A0-25E5-59BE-1F307F1B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2D645-948B-F64E-BB44-FE6F3E5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2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138B-EF10-185A-4CB8-025DAF60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C5234-F5B5-156C-E1EF-61760A99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BE3E3-CCF3-D3C5-7DEA-C90E3AAA4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A9E00-E53B-E69E-B601-AFA1E018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2899-2D45-6199-B876-4FCD779F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AB748-F887-3DC5-76BE-E242CD73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7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72B2-8F14-749F-7CE4-BB8B80C1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69D430-1349-236C-4665-DA9B7C9DD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8EF20-BA7E-05F6-ECA7-6BE3CCE82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831C7-A860-AA0F-03B4-3E3EAA73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DF085-F81E-4368-1DC3-459B1A58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42CA8-4EA4-63F1-1979-50AC459B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8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E1B9AB-620B-C424-322A-103E7496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1C34D-286B-8243-102B-307DE4CE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69040-8E1C-BD0E-7A62-A15CFE362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9E26-4914-4574-8923-EB3A959EE9EB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0A00E-0BEA-08ED-12DC-2F17AEB24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549D0-7DFB-1C92-4B8D-E0454AEF2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E3C0434-050B-07FB-6D8C-7BC91B2CBFD6}"/>
              </a:ext>
            </a:extLst>
          </p:cNvPr>
          <p:cNvGrpSpPr/>
          <p:nvPr/>
        </p:nvGrpSpPr>
        <p:grpSpPr>
          <a:xfrm>
            <a:off x="6864350" y="2759075"/>
            <a:ext cx="1854201" cy="1339850"/>
            <a:chOff x="8324849" y="2089150"/>
            <a:chExt cx="1854201" cy="13398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022A48-B23C-FED3-54FB-23E8D8CD759A}"/>
                </a:ext>
              </a:extLst>
            </p:cNvPr>
            <p:cNvSpPr/>
            <p:nvPr/>
          </p:nvSpPr>
          <p:spPr>
            <a:xfrm>
              <a:off x="8324850" y="2089150"/>
              <a:ext cx="1854200" cy="133985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EB708-BCFB-BDEF-EF0C-141E7F7E16AD}"/>
                </a:ext>
              </a:extLst>
            </p:cNvPr>
            <p:cNvSpPr txBox="1"/>
            <p:nvPr/>
          </p:nvSpPr>
          <p:spPr>
            <a:xfrm>
              <a:off x="8324849" y="2328188"/>
              <a:ext cx="18542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Pretrained</a:t>
              </a:r>
            </a:p>
            <a:p>
              <a:pPr algn="ctr"/>
              <a:r>
                <a:rPr lang="en-US" altLang="ko-KR" sz="1600" b="1" dirty="0"/>
                <a:t>Grain Yield</a:t>
              </a:r>
            </a:p>
            <a:p>
              <a:pPr algn="ctr"/>
              <a:r>
                <a:rPr lang="en-US" altLang="ko-KR" sz="1600" b="1" dirty="0"/>
                <a:t>Prediction Model</a:t>
              </a:r>
              <a:endParaRPr lang="ko-KR" altLang="en-US" sz="16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5A71689-6F8C-A894-8738-C450B277890F}"/>
              </a:ext>
            </a:extLst>
          </p:cNvPr>
          <p:cNvGrpSpPr/>
          <p:nvPr/>
        </p:nvGrpSpPr>
        <p:grpSpPr>
          <a:xfrm>
            <a:off x="571500" y="1733550"/>
            <a:ext cx="1930400" cy="1193800"/>
            <a:chOff x="330200" y="546100"/>
            <a:chExt cx="1930400" cy="1193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9A2A03-D362-3031-DBBB-55E84669ED9B}"/>
                </a:ext>
              </a:extLst>
            </p:cNvPr>
            <p:cNvSpPr/>
            <p:nvPr/>
          </p:nvSpPr>
          <p:spPr>
            <a:xfrm>
              <a:off x="330200" y="546100"/>
              <a:ext cx="1930400" cy="1193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0825C0-64F1-6B10-2BF7-1E6F08C77D54}"/>
                </a:ext>
              </a:extLst>
            </p:cNvPr>
            <p:cNvSpPr txBox="1"/>
            <p:nvPr/>
          </p:nvSpPr>
          <p:spPr>
            <a:xfrm>
              <a:off x="330200" y="837912"/>
              <a:ext cx="193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Many Features</a:t>
              </a:r>
            </a:p>
            <a:p>
              <a:pPr algn="ctr"/>
              <a:r>
                <a:rPr lang="en-US" altLang="ko-KR" sz="1600" b="1" dirty="0"/>
                <a:t>(more than 100)</a:t>
              </a:r>
              <a:endParaRPr lang="ko-KR" altLang="en-US" sz="1600" b="1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25C3D6-D1C5-845E-1B03-9BCB7356A2E4}"/>
              </a:ext>
            </a:extLst>
          </p:cNvPr>
          <p:cNvSpPr/>
          <p:nvPr/>
        </p:nvSpPr>
        <p:spPr>
          <a:xfrm>
            <a:off x="571500" y="4019550"/>
            <a:ext cx="1930400" cy="1193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B2A40-E2C0-CA61-E5BA-340944FE93B6}"/>
              </a:ext>
            </a:extLst>
          </p:cNvPr>
          <p:cNvSpPr txBox="1"/>
          <p:nvPr/>
        </p:nvSpPr>
        <p:spPr>
          <a:xfrm>
            <a:off x="571500" y="444717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Feature Selection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13B8CF-C56A-FC1B-6221-620E0AD79BA9}"/>
              </a:ext>
            </a:extLst>
          </p:cNvPr>
          <p:cNvCxnSpPr/>
          <p:nvPr/>
        </p:nvCxnSpPr>
        <p:spPr>
          <a:xfrm>
            <a:off x="1295400" y="2990850"/>
            <a:ext cx="0" cy="955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09E25E-A70B-D073-D5F2-6AEC2F0DCDE3}"/>
              </a:ext>
            </a:extLst>
          </p:cNvPr>
          <p:cNvSpPr txBox="1"/>
          <p:nvPr/>
        </p:nvSpPr>
        <p:spPr>
          <a:xfrm>
            <a:off x="1397000" y="3104118"/>
            <a:ext cx="177164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Measure the Significance</a:t>
            </a:r>
          </a:p>
          <a:p>
            <a:pPr algn="ctr"/>
            <a:r>
              <a:rPr lang="en-US" altLang="ko-KR" sz="1400" b="1" dirty="0"/>
              <a:t>with Decision Tree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F0EC9-01D3-CD18-DDE1-D2C4737CECDE}"/>
              </a:ext>
            </a:extLst>
          </p:cNvPr>
          <p:cNvGrpSpPr/>
          <p:nvPr/>
        </p:nvGrpSpPr>
        <p:grpSpPr>
          <a:xfrm>
            <a:off x="3876675" y="2013238"/>
            <a:ext cx="1930400" cy="1193800"/>
            <a:chOff x="4000501" y="1574800"/>
            <a:chExt cx="1930400" cy="11938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75187A-735B-4832-EF0C-9E6B43428628}"/>
                </a:ext>
              </a:extLst>
            </p:cNvPr>
            <p:cNvSpPr/>
            <p:nvPr/>
          </p:nvSpPr>
          <p:spPr>
            <a:xfrm>
              <a:off x="4000501" y="1574800"/>
              <a:ext cx="1930400" cy="1193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EB2DEA-EB0E-0A31-43A7-A7A016A11835}"/>
                </a:ext>
              </a:extLst>
            </p:cNvPr>
            <p:cNvSpPr txBox="1"/>
            <p:nvPr/>
          </p:nvSpPr>
          <p:spPr>
            <a:xfrm>
              <a:off x="4000501" y="1756201"/>
              <a:ext cx="193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Predict Features</a:t>
              </a:r>
            </a:p>
            <a:p>
              <a:pPr algn="ctr"/>
              <a:r>
                <a:rPr lang="en-US" altLang="ko-KR" sz="1600" b="1" dirty="0"/>
                <a:t>having time</a:t>
              </a:r>
            </a:p>
            <a:p>
              <a:pPr algn="ctr"/>
              <a:r>
                <a:rPr lang="en-US" altLang="ko-KR" sz="1600" b="1" dirty="0"/>
                <a:t>series property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ECBAD6-F945-F599-F56E-89B5F581C9FF}"/>
              </a:ext>
            </a:extLst>
          </p:cNvPr>
          <p:cNvGrpSpPr/>
          <p:nvPr/>
        </p:nvGrpSpPr>
        <p:grpSpPr>
          <a:xfrm>
            <a:off x="3876675" y="3735519"/>
            <a:ext cx="1930400" cy="861774"/>
            <a:chOff x="4000501" y="3757940"/>
            <a:chExt cx="1930400" cy="8617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9B49E1-7340-9E9C-689C-EE83E1BF6DA3}"/>
                </a:ext>
              </a:extLst>
            </p:cNvPr>
            <p:cNvSpPr/>
            <p:nvPr/>
          </p:nvSpPr>
          <p:spPr>
            <a:xfrm>
              <a:off x="4000501" y="3757940"/>
              <a:ext cx="1930400" cy="86177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109A13-033C-F0FC-179C-F0146F5CFBF2}"/>
                </a:ext>
              </a:extLst>
            </p:cNvPr>
            <p:cNvSpPr txBox="1"/>
            <p:nvPr/>
          </p:nvSpPr>
          <p:spPr>
            <a:xfrm>
              <a:off x="4000501" y="4019550"/>
              <a:ext cx="193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Other Features 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834488B-2E17-9F43-A5D7-3FC9F5ECB07C}"/>
              </a:ext>
            </a:extLst>
          </p:cNvPr>
          <p:cNvCxnSpPr>
            <a:cxnSpLocks/>
          </p:cNvCxnSpPr>
          <p:nvPr/>
        </p:nvCxnSpPr>
        <p:spPr>
          <a:xfrm>
            <a:off x="5924550" y="2610138"/>
            <a:ext cx="803277" cy="7109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7A57454-83CD-4C8B-214B-C354EC43F676}"/>
              </a:ext>
            </a:extLst>
          </p:cNvPr>
          <p:cNvCxnSpPr>
            <a:cxnSpLocks/>
          </p:cNvCxnSpPr>
          <p:nvPr/>
        </p:nvCxnSpPr>
        <p:spPr>
          <a:xfrm flipV="1">
            <a:off x="11696700" y="1754159"/>
            <a:ext cx="1028700" cy="5358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F25BC5-D023-46DC-1749-2C126DFE7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0" y="2888164"/>
            <a:ext cx="1081673" cy="108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184B98-8506-1538-F99F-0D49FF4EAA95}"/>
              </a:ext>
            </a:extLst>
          </p:cNvPr>
          <p:cNvSpPr/>
          <p:nvPr/>
        </p:nvSpPr>
        <p:spPr>
          <a:xfrm>
            <a:off x="304800" y="1327150"/>
            <a:ext cx="3003550" cy="4318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D46ABB-6A06-EADC-19D3-26D48C052588}"/>
              </a:ext>
            </a:extLst>
          </p:cNvPr>
          <p:cNvCxnSpPr>
            <a:cxnSpLocks/>
          </p:cNvCxnSpPr>
          <p:nvPr/>
        </p:nvCxnSpPr>
        <p:spPr>
          <a:xfrm flipV="1">
            <a:off x="5959474" y="3536952"/>
            <a:ext cx="768353" cy="629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82ECFC-E9F0-29E5-8F78-B5AFABB258CC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8850313" y="3429001"/>
            <a:ext cx="6048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C2F975-9750-F7E0-A745-9665D4BE3082}"/>
              </a:ext>
            </a:extLst>
          </p:cNvPr>
          <p:cNvSpPr/>
          <p:nvPr/>
        </p:nvSpPr>
        <p:spPr>
          <a:xfrm>
            <a:off x="3651248" y="1327150"/>
            <a:ext cx="6946901" cy="4318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A986D-3624-6500-E0F3-A4C1AA1A4CF3}"/>
              </a:ext>
            </a:extLst>
          </p:cNvPr>
          <p:cNvSpPr txBox="1"/>
          <p:nvPr/>
        </p:nvSpPr>
        <p:spPr>
          <a:xfrm>
            <a:off x="-3970" y="925096"/>
            <a:ext cx="1150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Part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9A4CB5-D66A-0092-687A-D6AACD58CFB0}"/>
              </a:ext>
            </a:extLst>
          </p:cNvPr>
          <p:cNvSpPr txBox="1"/>
          <p:nvPr/>
        </p:nvSpPr>
        <p:spPr>
          <a:xfrm>
            <a:off x="3530600" y="929729"/>
            <a:ext cx="820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2416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정훈</dc:creator>
  <cp:lastModifiedBy>박 정훈</cp:lastModifiedBy>
  <cp:revision>1</cp:revision>
  <dcterms:created xsi:type="dcterms:W3CDTF">2023-05-14T20:25:30Z</dcterms:created>
  <dcterms:modified xsi:type="dcterms:W3CDTF">2023-05-14T20:55:16Z</dcterms:modified>
</cp:coreProperties>
</file>