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91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FF"/>
    <a:srgbClr val="FF99CC"/>
    <a:srgbClr val="FF0000"/>
    <a:srgbClr val="FFFF00"/>
    <a:srgbClr val="CC3300"/>
    <a:srgbClr val="FFCC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6567" autoAdjust="0"/>
  </p:normalViewPr>
  <p:slideViewPr>
    <p:cSldViewPr snapToGrid="0">
      <p:cViewPr varScale="1">
        <p:scale>
          <a:sx n="112" d="100"/>
          <a:sy n="112" d="100"/>
        </p:scale>
        <p:origin x="1548" y="108"/>
      </p:cViewPr>
      <p:guideLst>
        <p:guide orient="horz" pos="22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2399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5736" y="1"/>
            <a:ext cx="3047170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438"/>
            <a:ext cx="3042399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5736" y="8820438"/>
            <a:ext cx="3047170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DBADC9-B5F7-4406-A21F-0484CB504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953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3263"/>
            <a:ext cx="4637088" cy="3478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964" y="4418974"/>
            <a:ext cx="5146474" cy="41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953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2F663F-D530-456F-854C-0C3E55004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7" descr="SHS Shirt Logo High Contrast"/>
          <p:cNvPicPr>
            <a:picLocks noChangeAspect="1" noChangeArrowheads="1"/>
          </p:cNvPicPr>
          <p:nvPr/>
        </p:nvPicPr>
        <p:blipFill>
          <a:blip r:embed="rId2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2400"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3625"/>
            <a:ext cx="7772400" cy="1470025"/>
          </a:xfrm>
        </p:spPr>
        <p:txBody>
          <a:bodyPr/>
          <a:lstStyle>
            <a:lvl1pPr algn="ctr">
              <a:defRPr sz="28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35EBD1CB-82F7-4393-87E7-D6220AADEEC0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48136" name="Picture 28" descr="firstbann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23" descr="num1"/>
          <p:cNvPicPr>
            <a:picLocks noChangeAspect="1" noChangeArrowheads="1" noCrop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90600" y="4111625"/>
            <a:ext cx="71326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374650"/>
            <a:ext cx="2101850" cy="5907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374650"/>
            <a:ext cx="6154737" cy="5907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01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92779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171575"/>
            <a:ext cx="4127500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71575"/>
            <a:ext cx="4129087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295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272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295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272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sfirst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SHS Shirt Logo High Contrast"/>
          <p:cNvPicPr>
            <a:picLocks noChangeAspect="1" noChangeArrowheads="1"/>
          </p:cNvPicPr>
          <p:nvPr/>
        </p:nvPicPr>
        <p:blipFill>
          <a:blip r:embed="rId13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171575"/>
            <a:ext cx="840898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/>
              <a:t>Click to edit Master text styles 20 Arial</a:t>
            </a:r>
          </a:p>
          <a:p>
            <a:pPr lvl="1"/>
            <a:r>
              <a:rPr lang="en-GB" altLang="en-GB"/>
              <a:t>Second level 18 Arial</a:t>
            </a:r>
          </a:p>
          <a:p>
            <a:pPr lvl="2"/>
            <a:r>
              <a:rPr lang="en-GB" altLang="en-GB"/>
              <a:t>Third level 18 Arial</a:t>
            </a:r>
          </a:p>
          <a:p>
            <a:pPr lvl="3"/>
            <a:r>
              <a:rPr lang="en-GB" altLang="en-GB"/>
              <a:t>Fourth level 16 Arial</a:t>
            </a:r>
          </a:p>
          <a:p>
            <a:pPr lvl="4"/>
            <a:r>
              <a:rPr lang="en-GB" altLang="en-GB"/>
              <a:t>Fifth level 16 Arial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374650"/>
            <a:ext cx="75025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/>
              <a:t>Click to edit Master title style – 22 Arial Bold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0AAC3602-8132-4ED6-9DFC-75A6169FB2C6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1032" name="Picture 28" descr="firstbanner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69863" indent="-169863" algn="l" defTabSz="555625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•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454025" indent="-169863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bg2"/>
          </a:solidFill>
          <a:latin typeface="+mn-lt"/>
        </a:defRPr>
      </a:lvl2pPr>
      <a:lvl3pPr marL="682625" indent="-114300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bg2"/>
          </a:solidFill>
          <a:latin typeface="+mn-lt"/>
        </a:defRPr>
      </a:lvl3pPr>
      <a:lvl4pPr marL="914400" indent="-117475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4pPr>
      <a:lvl5pPr marL="1143000" indent="-114300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5pPr>
      <a:lvl6pPr marL="16002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6pPr>
      <a:lvl7pPr marL="20574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7pPr>
      <a:lvl8pPr marL="25146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8pPr>
      <a:lvl9pPr marL="29718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Team Roles &amp; Responsibilities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58431"/>
              </p:ext>
            </p:extLst>
          </p:nvPr>
        </p:nvGraphicFramePr>
        <p:xfrm>
          <a:off x="46655" y="1036209"/>
          <a:ext cx="905256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Functional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Mentor(s)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Define Requirements</a:t>
                      </a:r>
                    </a:p>
                    <a:p>
                      <a:pPr algn="ctr"/>
                      <a:r>
                        <a:rPr lang="en-US" sz="1600" b="1" i="1" dirty="0"/>
                        <a:t>Integration &amp;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Drive </a:t>
                      </a:r>
                    </a:p>
                    <a:p>
                      <a:pPr algn="ctr"/>
                      <a:r>
                        <a:rPr lang="en-US" sz="1600" b="1" i="1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Drive Control</a:t>
                      </a:r>
                      <a:r>
                        <a:rPr lang="en-US" sz="1600" b="1" i="1" baseline="0" dirty="0"/>
                        <a:t> S/W </a:t>
                      </a:r>
                    </a:p>
                    <a:p>
                      <a:pPr algn="ctr"/>
                      <a:r>
                        <a:rPr lang="en-US" sz="1600" b="1" i="1" baseline="0" dirty="0"/>
                        <a:t>Driver Controller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Brad</a:t>
                      </a:r>
                      <a:r>
                        <a:rPr lang="en-US" sz="1200" b="1" i="1" baseline="0" dirty="0"/>
                        <a:t> </a:t>
                      </a:r>
                      <a:r>
                        <a:rPr lang="en-US" sz="1200" b="1" i="1" baseline="0" dirty="0" smtClean="0"/>
                        <a:t>Hunter</a:t>
                      </a:r>
                    </a:p>
                    <a:p>
                      <a:pPr algn="ctr"/>
                      <a:r>
                        <a:rPr lang="en-US" sz="1200" b="1" i="1" baseline="0" dirty="0" smtClean="0"/>
                        <a:t>Jay Hinspeter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Henry Bennett</a:t>
                      </a:r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Scoring</a:t>
                      </a:r>
                      <a:r>
                        <a:rPr lang="en-US" sz="1600" b="1" i="1" baseline="0" dirty="0"/>
                        <a:t> Object </a:t>
                      </a:r>
                      <a:r>
                        <a:rPr lang="en-US" sz="1600" b="1" i="1" dirty="0"/>
                        <a:t>Manipulation </a:t>
                      </a:r>
                    </a:p>
                    <a:p>
                      <a:pPr algn="ctr"/>
                      <a:r>
                        <a:rPr lang="en-US" sz="1600" b="1" i="1" dirty="0"/>
                        <a:t>&amp;</a:t>
                      </a:r>
                      <a:r>
                        <a:rPr lang="en-US" sz="1600" b="1" i="1" baseline="0" dirty="0"/>
                        <a:t> End Game </a:t>
                      </a:r>
                      <a:r>
                        <a:rPr lang="en-US" sz="1600" b="1" i="1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Articulation Control </a:t>
                      </a:r>
                      <a:r>
                        <a:rPr lang="en-US" sz="1600" b="1" i="1"/>
                        <a:t>S/W </a:t>
                      </a:r>
                    </a:p>
                    <a:p>
                      <a:pPr algn="ctr"/>
                      <a:r>
                        <a:rPr lang="en-US" sz="1600" b="1" i="1"/>
                        <a:t>(</a:t>
                      </a:r>
                      <a:r>
                        <a:rPr lang="en-US" sz="1600" b="1" i="1" dirty="0"/>
                        <a:t>motor </a:t>
                      </a:r>
                      <a:r>
                        <a:rPr lang="en-US" sz="1600" b="1" i="1"/>
                        <a:t>&amp; pneumatic)</a:t>
                      </a:r>
                      <a:endParaRPr lang="en-US" sz="1600" b="1" i="1" dirty="0"/>
                    </a:p>
                    <a:p>
                      <a:pPr algn="ctr"/>
                      <a:r>
                        <a:rPr lang="en-US" sz="1600" b="1" i="1" dirty="0"/>
                        <a:t>Sensor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Jim </a:t>
                      </a:r>
                      <a:r>
                        <a:rPr lang="en-US" sz="1200" b="1" i="1" dirty="0" err="1"/>
                        <a:t>McGinness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Driver Station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Drive &amp; Operator Controller Interface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FIRST Log File 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John Foster</a:t>
                      </a:r>
                    </a:p>
                    <a:p>
                      <a:pPr algn="ctr"/>
                      <a:r>
                        <a:rPr lang="en-US" sz="1200" b="1" i="1" dirty="0"/>
                        <a:t>Jay Hinspeter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Liam Daley</a:t>
                      </a:r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Vision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Vision Target Recognition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Target Ranging Processing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Target Tracking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Jim </a:t>
                      </a:r>
                      <a:r>
                        <a:rPr lang="en-US" sz="1200" b="1" i="1" dirty="0" err="1" smtClean="0"/>
                        <a:t>McGinness</a:t>
                      </a:r>
                      <a:endParaRPr lang="en-US" sz="1200" b="1" i="1" dirty="0" smtClean="0"/>
                    </a:p>
                    <a:p>
                      <a:pPr algn="ctr"/>
                      <a:r>
                        <a:rPr lang="en-US" sz="1200" b="1" i="1" dirty="0" smtClean="0"/>
                        <a:t>Jeff Bryant</a:t>
                      </a:r>
                      <a:endParaRPr lang="en-US" sz="1200" b="1" i="1" dirty="0"/>
                    </a:p>
                    <a:p>
                      <a:pPr algn="ctr"/>
                      <a:r>
                        <a:rPr lang="en-US" sz="1200" b="1" i="1" dirty="0"/>
                        <a:t>Joe </a:t>
                      </a:r>
                      <a:r>
                        <a:rPr lang="en-US" sz="1200" b="1" i="1" dirty="0" err="1"/>
                        <a:t>Carraccio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John </a:t>
                      </a:r>
                      <a:r>
                        <a:rPr lang="en-US" sz="1200" b="1" i="1" dirty="0" err="1" smtClean="0"/>
                        <a:t>Dutile</a:t>
                      </a:r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Autonomous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Motion Planning (Navigation)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Articulation Sequences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Sensor Processing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Jay Hinspeter</a:t>
                      </a:r>
                    </a:p>
                    <a:p>
                      <a:pPr algn="ctr"/>
                      <a:r>
                        <a:rPr lang="en-US" sz="1200" b="1" i="1" dirty="0"/>
                        <a:t>Brad Hunter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Liam Daley</a:t>
                      </a:r>
                    </a:p>
                    <a:p>
                      <a:pPr algn="ctr"/>
                      <a:r>
                        <a:rPr lang="en-US" sz="1200" b="1" i="1" dirty="0" smtClean="0"/>
                        <a:t>Kaylyn Dickinson</a:t>
                      </a:r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Scouting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Develop / Extend Scouting App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based</a:t>
                      </a:r>
                      <a:r>
                        <a:rPr lang="en-US" sz="1600" b="1" i="1" baseline="0" dirty="0"/>
                        <a:t> on Game Features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John Foster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Chris </a:t>
                      </a:r>
                      <a:r>
                        <a:rPr lang="en-US" sz="1200" b="1" i="1" dirty="0" smtClean="0"/>
                        <a:t>Giordano</a:t>
                      </a:r>
                    </a:p>
                    <a:p>
                      <a:pPr algn="ctr"/>
                      <a:r>
                        <a:rPr lang="en-US" sz="1200" b="1" i="1" dirty="0" smtClean="0"/>
                        <a:t>Leah Dibble</a:t>
                      </a:r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212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internal_july2005">
  <a:themeElements>
    <a:clrScheme name="ppt_template_internal_july2005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399FF"/>
      </a:accent1>
      <a:accent2>
        <a:srgbClr val="008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007300"/>
      </a:accent6>
      <a:hlink>
        <a:srgbClr val="CC0000"/>
      </a:hlink>
      <a:folHlink>
        <a:srgbClr val="969696"/>
      </a:folHlink>
    </a:clrScheme>
    <a:fontScheme name="ppt_template_internal_july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template_internal_july20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internal_july20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8">
        <a:dk1>
          <a:srgbClr val="000000"/>
        </a:dk1>
        <a:lt1>
          <a:srgbClr val="FFFF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9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415382</TotalTime>
  <Words>123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ppt_template_internal_july2005</vt:lpstr>
      <vt:lpstr>Software Team Roles &amp; Responsibilities</vt:lpstr>
    </vt:vector>
  </TitlesOfParts>
  <Company>BAE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24 pt Arial Bold Internal Use</dc:title>
  <dc:creator>luanne.m.roy</dc:creator>
  <cp:lastModifiedBy>Hinspeter, Jay</cp:lastModifiedBy>
  <cp:revision>1737</cp:revision>
  <cp:lastPrinted>2017-06-07T21:26:04Z</cp:lastPrinted>
  <dcterms:created xsi:type="dcterms:W3CDTF">2005-07-14T14:44:08Z</dcterms:created>
  <dcterms:modified xsi:type="dcterms:W3CDTF">2018-01-30T20:19:07Z</dcterms:modified>
</cp:coreProperties>
</file>