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Autonomous Strategy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138 Entropy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105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56514"/>
              </p:ext>
            </p:extLst>
          </p:nvPr>
        </p:nvGraphicFramePr>
        <p:xfrm>
          <a:off x="1645644" y="4000751"/>
          <a:ext cx="909457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915"/>
                <a:gridCol w="1818915"/>
                <a:gridCol w="1818915"/>
                <a:gridCol w="1818915"/>
                <a:gridCol w="1818915"/>
              </a:tblGrid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Robo</a:t>
                      </a:r>
                      <a:r>
                        <a:rPr lang="en-US" baseline="0" dirty="0" smtClean="0"/>
                        <a:t>t Starting</a:t>
                      </a:r>
                    </a:p>
                    <a:p>
                      <a:pPr algn="ctr"/>
                      <a:r>
                        <a:rPr lang="en-US" baseline="0" dirty="0" smtClean="0"/>
                        <a:t>Position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Position</a:t>
                      </a:r>
                      <a:r>
                        <a:rPr lang="en-US" baseline="0" dirty="0" smtClean="0"/>
                        <a:t> of Scale / Switch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Scale Same Side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Scale Opposite</a:t>
                      </a:r>
                      <a:r>
                        <a:rPr lang="en-US" baseline="0" dirty="0" smtClean="0"/>
                        <a:t> Side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Switch Same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Switch Opposite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Switch Same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Switch Opposite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baseline="0" dirty="0" smtClean="0"/>
                        <a:t> Char Match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dirty="0" smtClean="0"/>
                        <a:t> Char 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Char 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 panose="05000000000000000000" pitchFamily="2" charset="2"/>
                        </a:rPr>
                        <a:t>No Match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Robot</a:t>
                      </a:r>
                      <a:r>
                        <a:rPr lang="en-US" baseline="0" dirty="0" smtClean="0"/>
                        <a:t> Left (L)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LLx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Left </a:t>
                      </a:r>
                      <a:r>
                        <a:rPr lang="en-US" b="1" dirty="0" smtClean="0"/>
                        <a:t>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RLx</a:t>
                      </a:r>
                      <a:r>
                        <a:rPr lang="en-US" dirty="0" smtClean="0"/>
                        <a:t>: Left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dirty="0" smtClean="0"/>
                        <a:t>Scale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LRx</a:t>
                      </a:r>
                      <a:r>
                        <a:rPr lang="en-US" dirty="0" smtClean="0"/>
                        <a:t>: Left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dirty="0" smtClean="0"/>
                        <a:t>Switch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RRx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: Cross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b="1" baseline="0" dirty="0" smtClean="0">
                          <a:sym typeface="Wingdings" panose="05000000000000000000" pitchFamily="2" charset="2"/>
                        </a:rPr>
                        <a:t>Line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Robot </a:t>
                      </a:r>
                      <a:r>
                        <a:rPr lang="en-US" dirty="0" smtClean="0"/>
                        <a:t>Right (R)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RRx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Right </a:t>
                      </a:r>
                      <a:r>
                        <a:rPr lang="en-US" b="1" dirty="0" smtClean="0"/>
                        <a:t>Scale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LRx</a:t>
                      </a:r>
                      <a:r>
                        <a:rPr lang="en-US" dirty="0" smtClean="0"/>
                        <a:t>: </a:t>
                      </a:r>
                      <a:r>
                        <a:rPr lang="en-US" dirty="0" smtClean="0"/>
                        <a:t>Right </a:t>
                      </a:r>
                      <a:r>
                        <a:rPr lang="en-US" b="1" dirty="0" smtClean="0"/>
                        <a:t>Scale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RLx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Right </a:t>
                      </a:r>
                      <a:r>
                        <a:rPr lang="en-US" b="1" dirty="0" smtClean="0"/>
                        <a:t>Switch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LLx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Cross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b="1" baseline="0" dirty="0" smtClean="0">
                          <a:sym typeface="Wingdings" panose="05000000000000000000" pitchFamily="2" charset="2"/>
                        </a:rPr>
                        <a:t>Line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Robot Middle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Lxx</a:t>
                      </a:r>
                      <a:r>
                        <a:rPr lang="en-US" dirty="0" smtClean="0"/>
                        <a:t>: Left </a:t>
                      </a:r>
                      <a:r>
                        <a:rPr lang="en-US" b="1" dirty="0" smtClean="0"/>
                        <a:t>Switch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Rxx</a:t>
                      </a:r>
                      <a:r>
                        <a:rPr lang="en-US" dirty="0" smtClean="0"/>
                        <a:t>: Right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dirty="0" smtClean="0"/>
                        <a:t>Switch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Lxx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Left </a:t>
                      </a:r>
                      <a:r>
                        <a:rPr lang="en-US" b="1" dirty="0" smtClean="0"/>
                        <a:t>Switch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Rxx</a:t>
                      </a:r>
                      <a:r>
                        <a:rPr lang="en-US" dirty="0" smtClean="0"/>
                        <a:t>: Right </a:t>
                      </a:r>
                      <a:r>
                        <a:rPr lang="en-US" b="1" dirty="0" smtClean="0"/>
                        <a:t>Switch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99828" y="115466"/>
            <a:ext cx="9586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FMS Game </a:t>
            </a:r>
            <a:r>
              <a:rPr lang="en-US" dirty="0"/>
              <a:t>Data: </a:t>
            </a:r>
            <a:endParaRPr lang="en-US" dirty="0" smtClean="0"/>
          </a:p>
          <a:p>
            <a:r>
              <a:rPr lang="en-US" dirty="0" smtClean="0"/>
              <a:t>http</a:t>
            </a:r>
            <a:r>
              <a:rPr lang="en-US" dirty="0"/>
              <a:t>://wpilib.screenstepslive.com/s/currentCS/m/getting_started/l/826278-2018-game-data-details</a:t>
            </a:r>
            <a:endParaRPr lang="en-US" dirty="0" smtClean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042946"/>
              </p:ext>
            </p:extLst>
          </p:nvPr>
        </p:nvGraphicFramePr>
        <p:xfrm>
          <a:off x="2128935" y="844140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First Character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Second Character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Third Character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Switch</a:t>
                      </a:r>
                      <a:r>
                        <a:rPr lang="en-US" baseline="0" dirty="0" smtClean="0"/>
                        <a:t> (L or 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Scale (L or 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Opponent Switch (L or R)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149780"/>
              </p:ext>
            </p:extLst>
          </p:nvPr>
        </p:nvGraphicFramePr>
        <p:xfrm>
          <a:off x="3550372" y="1722092"/>
          <a:ext cx="528512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7914"/>
                <a:gridCol w="26472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RLR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Switch</a:t>
                      </a:r>
                      <a:r>
                        <a:rPr lang="en-US" baseline="0" dirty="0" smtClean="0"/>
                        <a:t> Left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Switch Right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Scale Right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Scale Left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Opponent Switch Left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Opponent</a:t>
                      </a:r>
                      <a:r>
                        <a:rPr lang="en-US" baseline="0" dirty="0" smtClean="0"/>
                        <a:t> Switch Right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729946" y="1722092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Strings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28935" y="3418435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Priority: Scale, 2</a:t>
            </a:r>
            <a:r>
              <a:rPr lang="en-US" baseline="30000" dirty="0" smtClean="0"/>
              <a:t>nd</a:t>
            </a:r>
            <a:r>
              <a:rPr lang="en-US" dirty="0" smtClean="0"/>
              <a:t> Priority 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19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54</TotalTime>
  <Words>156</Words>
  <Application>Microsoft Office PowerPoint</Application>
  <PresentationFormat>Widescreen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Trebuchet MS</vt:lpstr>
      <vt:lpstr>Tw Cen MT</vt:lpstr>
      <vt:lpstr>Wingdings</vt:lpstr>
      <vt:lpstr>Circuit</vt:lpstr>
      <vt:lpstr>Autonomous Strategy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Strategy</dc:title>
  <dc:creator>Hinspeter, Jay</dc:creator>
  <cp:lastModifiedBy>Hinspeter, Jay</cp:lastModifiedBy>
  <cp:revision>7</cp:revision>
  <dcterms:created xsi:type="dcterms:W3CDTF">2018-01-13T16:06:53Z</dcterms:created>
  <dcterms:modified xsi:type="dcterms:W3CDTF">2018-01-13T17:01:45Z</dcterms:modified>
</cp:coreProperties>
</file>