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77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A8D17-03BA-415D-82E3-A2C9DAA641F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FEC8-28B7-4F84-8C9F-7B814E56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8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 up </a:t>
            </a:r>
            <a:r>
              <a:rPr lang="en-US" dirty="0" err="1" smtClean="0"/>
              <a:t>navx</a:t>
            </a:r>
            <a:r>
              <a:rPr lang="en-US" dirty="0" smtClean="0"/>
              <a:t> with your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your resident expert, john Dunaske ( ͡° ͜ʖ ͡°)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0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</a:t>
            </a:r>
            <a:r>
              <a:rPr lang="en-US" dirty="0" err="1" smtClean="0"/>
              <a:t>build.properties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open the</a:t>
            </a:r>
          </a:p>
          <a:p>
            <a:pPr marL="0" indent="0">
              <a:buNone/>
            </a:pPr>
            <a:r>
              <a:rPr lang="en-US" dirty="0" smtClean="0"/>
              <a:t>file in your preferred program,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will see this line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You will need to change this line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 the next step.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32" y="1906072"/>
            <a:ext cx="6760607" cy="42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8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</a:t>
            </a:r>
            <a:r>
              <a:rPr lang="en-US" dirty="0" err="1" smtClean="0"/>
              <a:t>build.properties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need to type in the </a:t>
            </a:r>
          </a:p>
          <a:p>
            <a:pPr marL="0" indent="0">
              <a:buNone/>
            </a:pPr>
            <a:r>
              <a:rPr lang="en-US" dirty="0" smtClean="0"/>
              <a:t>following line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This allows it to import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he </a:t>
            </a:r>
            <a:r>
              <a:rPr lang="en-US" dirty="0" err="1" smtClean="0">
                <a:sym typeface="Wingdings" panose="05000000000000000000" pitchFamily="2" charset="2"/>
              </a:rPr>
              <a:t>navx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3" y="1790162"/>
            <a:ext cx="736322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finished the setup! Good job!</a:t>
            </a:r>
          </a:p>
          <a:p>
            <a:pPr marL="0" indent="0">
              <a:buNone/>
            </a:pPr>
            <a:r>
              <a:rPr lang="en-US" dirty="0" smtClean="0"/>
              <a:t>If you want to learn how to code using the </a:t>
            </a:r>
            <a:r>
              <a:rPr lang="en-US" dirty="0" err="1" smtClean="0"/>
              <a:t>navx</a:t>
            </a:r>
            <a:r>
              <a:rPr lang="en-US" dirty="0" smtClean="0"/>
              <a:t>, talk to me or look at the documentation on your own time. Trust me it’s not that hard.</a:t>
            </a:r>
          </a:p>
        </p:txBody>
      </p:sp>
      <p:pic>
        <p:nvPicPr>
          <p:cNvPr id="1026" name="Picture 2" descr="https://abootlander.files.wordpress.com/2015/05/winn.gif?w=65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5" y="4020344"/>
            <a:ext cx="4020966" cy="21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384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navx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Navx</a:t>
            </a:r>
            <a:r>
              <a:rPr lang="en-US" dirty="0" smtClean="0"/>
              <a:t>-MXP, or just </a:t>
            </a:r>
            <a:r>
              <a:rPr lang="en-US" dirty="0" err="1" smtClean="0"/>
              <a:t>navx</a:t>
            </a:r>
            <a:r>
              <a:rPr lang="en-US" dirty="0" smtClean="0"/>
              <a:t>, is a nice </a:t>
            </a:r>
            <a:r>
              <a:rPr lang="en-US" dirty="0" err="1" smtClean="0"/>
              <a:t>RoboRIO</a:t>
            </a:r>
            <a:r>
              <a:rPr lang="en-US" dirty="0" smtClean="0"/>
              <a:t> expansion board. It’s a 9 – axis sensor, and expands the </a:t>
            </a:r>
            <a:r>
              <a:rPr lang="en-US" dirty="0" err="1" smtClean="0"/>
              <a:t>RoboRIO</a:t>
            </a:r>
            <a:r>
              <a:rPr lang="en-US" dirty="0" smtClean="0"/>
              <a:t> with an extra 10 digital I/O’s, 4 analog inputs, 2 analog outputs, and TTL UART, I2C, and SPI ports.</a:t>
            </a:r>
            <a:r>
              <a:rPr lang="en-US" dirty="0"/>
              <a:t> </a:t>
            </a:r>
            <a:r>
              <a:rPr lang="en-US" dirty="0" smtClean="0"/>
              <a:t>The sensors include, a gyroscope, an accelerometer, a magnetometer, and a compass.</a:t>
            </a:r>
          </a:p>
        </p:txBody>
      </p:sp>
    </p:spTree>
    <p:extLst>
      <p:ext uri="{BB962C8B-B14F-4D97-AF65-F5344CB8AC3E}">
        <p14:creationId xmlns:p14="http://schemas.microsoft.com/office/powerpoint/2010/main" val="2902278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Setup(Program)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you want to talk to </a:t>
            </a:r>
            <a:r>
              <a:rPr lang="en-US" dirty="0" smtClean="0"/>
              <a:t>me, as I have </a:t>
            </a:r>
            <a:r>
              <a:rPr lang="en-US" dirty="0" smtClean="0"/>
              <a:t>the setup software </a:t>
            </a:r>
            <a:r>
              <a:rPr lang="en-US" dirty="0" smtClean="0"/>
              <a:t>on a </a:t>
            </a:r>
            <a:r>
              <a:rPr lang="en-US" dirty="0" smtClean="0"/>
              <a:t>flash </a:t>
            </a:r>
            <a:r>
              <a:rPr lang="en-US" dirty="0" smtClean="0"/>
              <a:t>drive.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Then, run the software on your computer (Hint: its called ‘setup’!)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</a:t>
            </a:r>
            <a:r>
              <a:rPr lang="en-US" dirty="0" err="1" smtClean="0"/>
              <a:t>Classpath</a:t>
            </a:r>
            <a:r>
              <a:rPr lang="en-US" dirty="0" smtClean="0"/>
              <a:t> variables)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you need to create a</a:t>
            </a:r>
          </a:p>
          <a:p>
            <a:pPr marL="0" indent="0">
              <a:buNone/>
            </a:pPr>
            <a:r>
              <a:rPr lang="en-US" dirty="0" err="1" smtClean="0"/>
              <a:t>classpath</a:t>
            </a:r>
            <a:r>
              <a:rPr lang="en-US" dirty="0" smtClean="0"/>
              <a:t> variable for the </a:t>
            </a:r>
            <a:r>
              <a:rPr lang="en-US" dirty="0" err="1" smtClean="0"/>
              <a:t>Navx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Go to: Window&gt;Preferences&gt;</a:t>
            </a:r>
          </a:p>
          <a:p>
            <a:pPr marL="0" indent="0">
              <a:buNone/>
            </a:pPr>
            <a:r>
              <a:rPr lang="en-US" dirty="0" smtClean="0"/>
              <a:t>Java&gt;Build Path&gt;</a:t>
            </a:r>
            <a:r>
              <a:rPr lang="en-US" dirty="0" err="1" smtClean="0"/>
              <a:t>Classpath</a:t>
            </a:r>
            <a:r>
              <a:rPr lang="en-US" dirty="0" smtClean="0"/>
              <a:t> Variables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1750578"/>
            <a:ext cx="5673010" cy="49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</a:t>
            </a:r>
            <a:r>
              <a:rPr lang="en-US" dirty="0" err="1" smtClean="0"/>
              <a:t>Classpath</a:t>
            </a:r>
            <a:r>
              <a:rPr lang="en-US" dirty="0" smtClean="0"/>
              <a:t> variables,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you need to actually </a:t>
            </a:r>
          </a:p>
          <a:p>
            <a:pPr marL="0" indent="0">
              <a:buNone/>
            </a:pPr>
            <a:r>
              <a:rPr lang="en-US" dirty="0" smtClean="0"/>
              <a:t>create the variable</a:t>
            </a:r>
          </a:p>
          <a:p>
            <a:pPr marL="0" indent="0">
              <a:buNone/>
            </a:pPr>
            <a:r>
              <a:rPr lang="en-US" dirty="0" smtClean="0"/>
              <a:t>Name it ‘</a:t>
            </a:r>
            <a:r>
              <a:rPr lang="en-US" dirty="0" err="1" smtClean="0"/>
              <a:t>navx-mxp</a:t>
            </a:r>
            <a:r>
              <a:rPr lang="en-US" dirty="0" smtClean="0"/>
              <a:t>’ and then click ‘File’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find the path to ‘navx_frc.jar’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(Hint: Should be the same for everyone!)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835847"/>
            <a:ext cx="5451154" cy="47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</a:t>
            </a:r>
            <a:r>
              <a:rPr lang="en-US" dirty="0" err="1" smtClean="0"/>
              <a:t>Build.properties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now need to add the</a:t>
            </a:r>
          </a:p>
          <a:p>
            <a:pPr marL="0" indent="0">
              <a:buNone/>
            </a:pPr>
            <a:r>
              <a:rPr lang="en-US" dirty="0" err="1" smtClean="0"/>
              <a:t>navx</a:t>
            </a:r>
            <a:r>
              <a:rPr lang="en-US" dirty="0" smtClean="0"/>
              <a:t> as a third party library.</a:t>
            </a:r>
          </a:p>
          <a:p>
            <a:pPr marL="0" indent="0">
              <a:buNone/>
            </a:pPr>
            <a:r>
              <a:rPr lang="en-US" dirty="0" smtClean="0"/>
              <a:t>Add this line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82" y="1656615"/>
            <a:ext cx="6907879" cy="35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5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</a:t>
            </a:r>
            <a:r>
              <a:rPr lang="en-US" dirty="0" smtClean="0"/>
              <a:t>almost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more step, this is probably the longest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06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</a:t>
            </a:r>
            <a:r>
              <a:rPr lang="en-US" dirty="0" err="1" smtClean="0"/>
              <a:t>build.Properties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know you’re probably like “</a:t>
            </a:r>
            <a:r>
              <a:rPr lang="en-US" dirty="0" err="1" smtClean="0"/>
              <a:t>Johhhnnnn</a:t>
            </a:r>
            <a:r>
              <a:rPr lang="en-US" dirty="0" smtClean="0"/>
              <a:t>, I already did this, why are you making me do it again?”. Well it’s the </a:t>
            </a:r>
            <a:r>
              <a:rPr lang="en-US" dirty="0" err="1" smtClean="0"/>
              <a:t>build.properties</a:t>
            </a:r>
            <a:r>
              <a:rPr lang="en-US" dirty="0" smtClean="0"/>
              <a:t> of </a:t>
            </a:r>
            <a:r>
              <a:rPr lang="en-US" dirty="0" err="1" smtClean="0"/>
              <a:t>wpilib</a:t>
            </a:r>
            <a:r>
              <a:rPr lang="en-US" dirty="0" smtClean="0"/>
              <a:t>, and they need to be edited to be able to use the </a:t>
            </a:r>
            <a:r>
              <a:rPr lang="en-US" dirty="0" err="1" smtClean="0"/>
              <a:t>navx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00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</a:t>
            </a:r>
            <a:r>
              <a:rPr lang="en-US" dirty="0" err="1" smtClean="0"/>
              <a:t>build.properties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First, you need to get to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wpilib</a:t>
            </a:r>
            <a:r>
              <a:rPr lang="en-US" dirty="0" smtClean="0"/>
              <a:t> </a:t>
            </a:r>
            <a:r>
              <a:rPr lang="en-US" dirty="0" err="1" smtClean="0"/>
              <a:t>build.properties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path is the same for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veryone, and I recommend </a:t>
            </a:r>
          </a:p>
          <a:p>
            <a:pPr marL="0" indent="0">
              <a:buNone/>
            </a:pPr>
            <a:r>
              <a:rPr lang="en-US" dirty="0" smtClean="0"/>
              <a:t>opening the file in eclipse or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ublime text (if you have it).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03" y="1811617"/>
            <a:ext cx="6864439" cy="44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</TotalTime>
  <Words>418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</vt:lpstr>
      <vt:lpstr>How to set up navx with your computer</vt:lpstr>
      <vt:lpstr>What is navx?</vt:lpstr>
      <vt:lpstr>Setup(Program)</vt:lpstr>
      <vt:lpstr>Setup (Classpath variables)</vt:lpstr>
      <vt:lpstr>Setup (Classpath variables, cont.)</vt:lpstr>
      <vt:lpstr>Setup (Build.properties)</vt:lpstr>
      <vt:lpstr>You’re almost done!</vt:lpstr>
      <vt:lpstr>Editing the build.Properties</vt:lpstr>
      <vt:lpstr>Editing the build.properties</vt:lpstr>
      <vt:lpstr>Editing the build.properties (cont.)</vt:lpstr>
      <vt:lpstr>Editing the build.properties (cont.)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navx with your computer</dc:title>
  <dc:creator>John Dunaske</dc:creator>
  <cp:lastModifiedBy>John Dunaske</cp:lastModifiedBy>
  <cp:revision>21</cp:revision>
  <dcterms:created xsi:type="dcterms:W3CDTF">2016-02-14T21:24:35Z</dcterms:created>
  <dcterms:modified xsi:type="dcterms:W3CDTF">2016-02-15T15:21:25Z</dcterms:modified>
</cp:coreProperties>
</file>