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22498-321D-40DB-A73F-7FAD6B3EBD6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D7FDE-D129-4AC1-944A-FA26B44FF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61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StyleGAN</a:t>
            </a:r>
            <a:r>
              <a:rPr lang="zh-CN" altLang="en-US" dirty="0"/>
              <a:t>的第一点改进是，给</a:t>
            </a:r>
            <a:r>
              <a:rPr lang="en-US" altLang="zh-CN" dirty="0"/>
              <a:t>Generator</a:t>
            </a:r>
            <a:r>
              <a:rPr lang="zh-CN" altLang="en-US" dirty="0"/>
              <a:t>的输入加上了由</a:t>
            </a:r>
            <a:r>
              <a:rPr lang="en-US" altLang="zh-CN" dirty="0"/>
              <a:t>8</a:t>
            </a:r>
            <a:r>
              <a:rPr lang="zh-CN" altLang="en-US" dirty="0"/>
              <a:t>个全连接层组成的</a:t>
            </a:r>
            <a:r>
              <a:rPr lang="en-US" altLang="zh-CN" dirty="0"/>
              <a:t>Mapping Network</a:t>
            </a:r>
            <a:r>
              <a:rPr lang="zh-CN" altLang="en-US" dirty="0"/>
              <a:t>，并且 </a:t>
            </a:r>
            <a:r>
              <a:rPr lang="en-US" altLang="zh-CN" dirty="0"/>
              <a:t>Mapping Network </a:t>
            </a:r>
            <a:r>
              <a:rPr lang="zh-CN" altLang="en-US" dirty="0"/>
              <a:t>的输出𝑊</a:t>
            </a:r>
            <a:r>
              <a:rPr lang="en-US" altLang="zh-CN" dirty="0"/>
              <a:t>′</a:t>
            </a:r>
            <a:r>
              <a:rPr lang="zh-CN" altLang="en-US" dirty="0"/>
              <a:t>与输入层（</a:t>
            </a:r>
            <a:r>
              <a:rPr lang="en-US" altLang="zh-CN" dirty="0"/>
              <a:t>512×1</a:t>
            </a:r>
            <a:r>
              <a:rPr lang="zh-CN" altLang="en-US" dirty="0"/>
              <a:t>）的大小相同。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D7FDE-D129-4AC1-944A-FA26B44FF93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297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D7FDE-D129-4AC1-944A-FA26B44FF93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58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人们的脸上有许多小的特征，可以看作是随机的，例如：雀斑、发髻线的准确位置、皱 纹、使图像更逼真的特征以及各种增加输出的变化。将这些小特征插入 </a:t>
            </a:r>
            <a:r>
              <a:rPr lang="en-US" altLang="zh-CN" dirty="0"/>
              <a:t>GAN </a:t>
            </a:r>
            <a:r>
              <a:rPr lang="zh-CN" altLang="en-US" dirty="0"/>
              <a:t>图像的常用方 法是在输入向量中添加随机噪声。为了控制噪声仅影响图片样式上细微的变化，</a:t>
            </a:r>
            <a:r>
              <a:rPr lang="en-US" altLang="zh-CN" dirty="0" err="1"/>
              <a:t>StyleGAN</a:t>
            </a:r>
            <a:r>
              <a:rPr lang="en-US" altLang="zh-CN" dirty="0"/>
              <a:t> </a:t>
            </a:r>
            <a:r>
              <a:rPr lang="zh-CN" altLang="en-US" dirty="0"/>
              <a:t>采 用类似于 </a:t>
            </a:r>
            <a:r>
              <a:rPr lang="en-US" altLang="zh-CN" dirty="0" err="1"/>
              <a:t>AdaIN</a:t>
            </a:r>
            <a:r>
              <a:rPr lang="en-US" altLang="zh-CN" dirty="0"/>
              <a:t> </a:t>
            </a:r>
            <a:r>
              <a:rPr lang="zh-CN" altLang="en-US" dirty="0"/>
              <a:t>机制的方式添加噪声，即在 </a:t>
            </a:r>
            <a:r>
              <a:rPr lang="en-US" altLang="zh-CN" dirty="0" err="1"/>
              <a:t>AdaIN</a:t>
            </a:r>
            <a:r>
              <a:rPr lang="en-US" altLang="zh-CN" dirty="0"/>
              <a:t> </a:t>
            </a:r>
            <a:r>
              <a:rPr lang="zh-CN" altLang="en-US" dirty="0"/>
              <a:t>模块之前向每个通道添加一个缩放过的 噪声，并稍微改变其操作的分辨率级别特征的视觉表达方式。加入噪声后的生成人脸往往更 加逼真与多样。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D7FDE-D129-4AC1-944A-FA26B44FF93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636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071F0-78D5-4DDE-9F61-E381B9324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051F1B-DE3B-422B-87F8-C1436FECB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7EE9DE-B16D-42DD-A909-F764B4DF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42611-4780-4B56-A1BA-ADFFEC2B4344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70DD2F-FBDA-4F22-8B8A-BE5B7EBD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7814C7-94C4-45BA-A467-9407F409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A30-888F-4AD1-8FD5-334669609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1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C8564-6319-41BD-8992-94E468B7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0421FB-42C1-4708-9567-8050EC982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B67C88-EE54-403C-BA46-77B860B3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42611-4780-4B56-A1BA-ADFFEC2B4344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B88606-2AA7-44B8-A725-9E9546DA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AC8D4-0C98-4615-8A89-6DABBEDE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A30-888F-4AD1-8FD5-334669609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51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E28BF3-1EA4-4B9F-8186-D0EA6D179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469D9D-8A39-419D-B2A7-0F697B7E0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C17EF7-4DB0-4D81-9D1F-3BC44DF7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42611-4780-4B56-A1BA-ADFFEC2B4344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1D2CDF-02D8-4566-B68B-FE2DC4F80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C246B3-6EEC-44E7-9796-1361AD49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A30-888F-4AD1-8FD5-334669609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15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5C5DC-E58D-409C-AA81-FDED0FA7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F94916-2A14-41A0-BC7C-E9EBFA670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395D17-939A-4953-94E3-B733C5E0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42611-4780-4B56-A1BA-ADFFEC2B4344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467C4-10E1-4616-A930-589EBA96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3069C-8F0C-4FF2-8DA6-A13970B3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A30-888F-4AD1-8FD5-334669609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26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F045D-DFDE-4C3C-96CD-1FFC593AE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8BEB1C-EFE3-47A1-B48B-108947CAE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88B02B-8E1F-4C18-AB30-D59130CB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42611-4780-4B56-A1BA-ADFFEC2B4344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77BE9D-6CFC-4B24-A332-22F8EC88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98B035-2B04-449C-B387-F56D8130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A30-888F-4AD1-8FD5-334669609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24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C1104-DD73-4C91-A1B6-0B7782B9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E7AFE7-7950-4554-BFDA-9DF1442A7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635434-4C4B-4503-B897-9DC3DB011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6D2DB8-F9B7-4134-B9D1-5276EC93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42611-4780-4B56-A1BA-ADFFEC2B4344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B73F40-6E27-453F-86DE-D71BEECC7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B548B1-6871-4076-A5E4-4AEA9A4E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A30-888F-4AD1-8FD5-334669609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31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82ED1-E9AC-4EB5-86C4-B5E13E21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3F53F8-27DE-4BE9-9C5C-88F66A5A2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D70AF1-D05D-49E3-8890-3AF09DBE9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67FED4-995E-496B-A5ED-FE3F07574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00E731-840F-4E55-A514-9B6942610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D4B14E-8A04-4840-8BEB-1797F745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42611-4780-4B56-A1BA-ADFFEC2B4344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FAA072-210B-4879-A186-7F91BCE6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79294B-2771-4882-A081-8BBE57D3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A30-888F-4AD1-8FD5-334669609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0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83692-3B73-4127-93A2-6724C8B3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D63866-60CB-421C-A03A-FDA95A5F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42611-4780-4B56-A1BA-ADFFEC2B4344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AB2A3A-72D4-41DF-8C77-5E98052A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633A12-A5FF-43FB-B345-742DDA8B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A30-888F-4AD1-8FD5-334669609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1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844817-0C42-4F9C-8E10-089B9578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42611-4780-4B56-A1BA-ADFFEC2B4344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5E7AD4-5B65-4D63-A16E-3666003E9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9FD129-869B-4454-A340-89D3FB4E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A30-888F-4AD1-8FD5-334669609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61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197B7-D7D4-4E64-B992-FF3403D83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E1A29E-4693-4F4B-8971-BC21A4EDA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A369E5-7BDC-45CF-8319-C855179B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32CA8D-6A3B-41D8-A20D-D047098C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42611-4780-4B56-A1BA-ADFFEC2B4344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C08757-7636-489E-9DC4-BBB111FF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327627-E9FA-4E12-A7EA-78F95026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A30-888F-4AD1-8FD5-334669609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88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03F0B-36E7-4761-BEB6-5058CC58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419B43-0ED2-4C17-972A-A0832D538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5AA513-B90A-4563-A308-F459D6F02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D4DCD9-2393-4491-9193-99A464BC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42611-4780-4B56-A1BA-ADFFEC2B4344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2BC0B3-2321-478B-AD15-2D137A53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106875-6EF9-4D26-8FD8-7034E967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A30-888F-4AD1-8FD5-334669609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2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8FF847-AD69-406A-BEC9-271D7595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04809-A4E9-4A14-ACB2-24DC7D92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FFA327-AC7A-442F-8116-07037CD64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42611-4780-4B56-A1BA-ADFFEC2B4344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3F36A6-CF33-4C6C-B02E-063CD810B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28E213-D1C7-4638-9446-B410FBAB5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C6A30-888F-4AD1-8FD5-334669609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64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D4FB0-3A5C-4EB8-83B1-1B05DC33B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b="1" dirty="0" err="1"/>
              <a:t>StyleGAN</a:t>
            </a:r>
            <a:br>
              <a:rPr lang="en-US" altLang="zh-CN" b="1" dirty="0"/>
            </a:br>
            <a:r>
              <a:rPr lang="zh-CN" altLang="en-US" b="1" dirty="0"/>
              <a:t>生成高清人脸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73F8A1-5D0F-4487-856E-BA10D4E12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胡舟径</a:t>
            </a:r>
          </a:p>
        </p:txBody>
      </p:sp>
    </p:spTree>
    <p:extLst>
      <p:ext uri="{BB962C8B-B14F-4D97-AF65-F5344CB8AC3E}">
        <p14:creationId xmlns:p14="http://schemas.microsoft.com/office/powerpoint/2010/main" val="2700538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F9910-831B-445A-A241-175B4B21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特征融合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55C47E-11AD-4895-99C8-9D283B0DB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 descr="preview">
            <a:extLst>
              <a:ext uri="{FF2B5EF4-FFF2-40B4-BE49-F238E27FC236}">
                <a16:creationId xmlns:a16="http://schemas.microsoft.com/office/drawing/2014/main" id="{279C00EE-5C95-448D-AE55-7099BD572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416531" cy="572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814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32B6E-6CFD-4EE3-9EE9-600EB7C3B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D7E04C3-C5E2-467C-9ADB-CDB6AFF1E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35" y="1690688"/>
            <a:ext cx="4351338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631B6D-1A89-46F7-9777-779F5A856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654" y="1562467"/>
            <a:ext cx="4607781" cy="460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1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58C2E-3E87-4303-8BD6-C8AED7CC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ProGAN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4AD115-EA93-4574-A774-70D8B8E3E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如果直接用普通的</a:t>
            </a:r>
            <a:r>
              <a:rPr lang="en-US" altLang="zh-CN" dirty="0"/>
              <a:t>GAN</a:t>
            </a:r>
            <a:r>
              <a:rPr lang="zh-CN" altLang="en-US" dirty="0"/>
              <a:t>来训练</a:t>
            </a:r>
            <a:r>
              <a:rPr lang="en-US" altLang="zh-CN" dirty="0"/>
              <a:t>1024</a:t>
            </a:r>
            <a:r>
              <a:rPr lang="zh-CN" altLang="en-US" dirty="0"/>
              <a:t>*</a:t>
            </a:r>
            <a:r>
              <a:rPr lang="en-US" altLang="zh-CN" dirty="0"/>
              <a:t>1024</a:t>
            </a:r>
            <a:r>
              <a:rPr lang="zh-CN" altLang="en-US" dirty="0"/>
              <a:t>的图片会让 </a:t>
            </a:r>
            <a:r>
              <a:rPr lang="en-US" altLang="zh-CN" dirty="0"/>
              <a:t>Generator</a:t>
            </a:r>
            <a:r>
              <a:rPr lang="zh-CN" altLang="en-US" dirty="0"/>
              <a:t>十分不稳定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ProGAN</a:t>
            </a:r>
            <a:r>
              <a:rPr lang="zh-CN" altLang="en-US" dirty="0"/>
              <a:t>：从</a:t>
            </a:r>
            <a:r>
              <a:rPr lang="en-US" altLang="zh-CN" dirty="0"/>
              <a:t>4x4</a:t>
            </a:r>
            <a:r>
              <a:rPr lang="zh-CN" altLang="en-US" dirty="0"/>
              <a:t>到</a:t>
            </a:r>
            <a:r>
              <a:rPr lang="en-US" altLang="zh-CN" dirty="0"/>
              <a:t>8x8</a:t>
            </a:r>
            <a:r>
              <a:rPr lang="zh-CN" altLang="en-US" dirty="0"/>
              <a:t>一直提升到</a:t>
            </a:r>
            <a:r>
              <a:rPr lang="en-US" altLang="zh-CN" dirty="0"/>
              <a:t>1024x1024</a:t>
            </a:r>
            <a:r>
              <a:rPr lang="zh-CN" altLang="en-US" dirty="0"/>
              <a:t>，循序渐进，即能有效且稳定地训练出一个高质量的高分辨率生成器模型。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https://pic4.zhimg.com/80/v2-9d8635e7ad6f57f87c435513894f4ff7_720w.jpg">
            <a:extLst>
              <a:ext uri="{FF2B5EF4-FFF2-40B4-BE49-F238E27FC236}">
                <a16:creationId xmlns:a16="http://schemas.microsoft.com/office/drawing/2014/main" id="{A32DCD94-8220-4DEF-8D4E-FA5025536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248" y="4139174"/>
            <a:ext cx="6503504" cy="271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75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4C9A3-4F6A-4547-9A3A-B71132CA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ProGAN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33F636-AA2F-4EC1-93A7-0CF54DB1A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2009"/>
            <a:ext cx="10515600" cy="435133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B255B3-D549-4733-A17B-7898ACF93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051235" cy="440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9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5BEF8-9054-473D-9D4F-8B224687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ProGAN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9EDC4-2062-4E2B-A555-127E6932F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FE8F50-2DA6-46EF-9AA3-D681F8779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419048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6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92613-B987-47DB-9205-0B30E074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08730-F725-4B1F-A5DF-2B23CE980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低</a:t>
            </a:r>
            <a:r>
              <a:rPr lang="en-US" altLang="zh-CN" dirty="0"/>
              <a:t>——</a:t>
            </a:r>
            <a:r>
              <a:rPr lang="zh-CN" altLang="en-US" dirty="0"/>
              <a:t>分辨率不超过</a:t>
            </a:r>
            <a:r>
              <a:rPr lang="en-US" altLang="zh-CN" dirty="0"/>
              <a:t>8</a:t>
            </a:r>
            <a:r>
              <a:rPr lang="zh-CN" altLang="en-US" dirty="0"/>
              <a:t>，影响姿势、一般发型、面部形状等</a:t>
            </a:r>
            <a:endParaRPr lang="en-US" altLang="zh-CN" dirty="0"/>
          </a:p>
          <a:p>
            <a:r>
              <a:rPr lang="zh-CN" altLang="en-US" dirty="0"/>
              <a:t>中</a:t>
            </a:r>
            <a:r>
              <a:rPr lang="en-US" altLang="zh-CN" dirty="0"/>
              <a:t>——</a:t>
            </a:r>
            <a:r>
              <a:rPr lang="zh-CN" altLang="en-US" dirty="0"/>
              <a:t>分辨率为</a:t>
            </a:r>
            <a:r>
              <a:rPr lang="en-US" altLang="zh-CN" dirty="0"/>
              <a:t>16</a:t>
            </a:r>
            <a:r>
              <a:rPr lang="zh-CN" altLang="en-US" dirty="0"/>
              <a:t>至</a:t>
            </a:r>
            <a:r>
              <a:rPr lang="en-US" altLang="zh-CN" dirty="0"/>
              <a:t>32</a:t>
            </a:r>
            <a:r>
              <a:rPr lang="zh-CN" altLang="en-US" dirty="0"/>
              <a:t>，影响更精细的面部特征、发型、眼睛的睁开或是闭合等</a:t>
            </a:r>
            <a:endParaRPr lang="en-US" altLang="zh-CN" dirty="0"/>
          </a:p>
          <a:p>
            <a:r>
              <a:rPr lang="zh-CN" altLang="en-US" dirty="0"/>
              <a:t>高</a:t>
            </a:r>
            <a:r>
              <a:rPr lang="en-US" altLang="zh-CN" dirty="0"/>
              <a:t>——</a:t>
            </a:r>
            <a:r>
              <a:rPr lang="zh-CN" altLang="en-US" dirty="0"/>
              <a:t>分辨率为</a:t>
            </a:r>
            <a:r>
              <a:rPr lang="en-US" altLang="zh-CN" dirty="0"/>
              <a:t>64</a:t>
            </a:r>
            <a:r>
              <a:rPr lang="zh-CN" altLang="en-US" dirty="0"/>
              <a:t>到</a:t>
            </a:r>
            <a:r>
              <a:rPr lang="en-US" altLang="zh-CN" dirty="0"/>
              <a:t>1024</a:t>
            </a:r>
            <a:r>
              <a:rPr lang="zh-CN" altLang="en-US" dirty="0"/>
              <a:t>，影响颜色（眼睛、头发和皮肤）和微观特征</a:t>
            </a:r>
          </a:p>
        </p:txBody>
      </p:sp>
    </p:spTree>
    <p:extLst>
      <p:ext uri="{BB962C8B-B14F-4D97-AF65-F5344CB8AC3E}">
        <p14:creationId xmlns:p14="http://schemas.microsoft.com/office/powerpoint/2010/main" val="416798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45359-5893-4D1A-ADB7-A654B0EE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Mapping Network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28A07A-79EB-4589-89FA-C825D84F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514EF4-C712-4823-8CE0-829305EA3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40" y="1765191"/>
            <a:ext cx="9176866" cy="442051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BC371E0-7301-4DB2-93FB-B4970E58DEE9}"/>
              </a:ext>
            </a:extLst>
          </p:cNvPr>
          <p:cNvSpPr txBox="1"/>
          <p:nvPr/>
        </p:nvSpPr>
        <p:spPr>
          <a:xfrm>
            <a:off x="6607534" y="1321356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加上</a:t>
            </a:r>
            <a:r>
              <a:rPr lang="en-US" altLang="zh-CN" dirty="0"/>
              <a:t>8</a:t>
            </a:r>
            <a:r>
              <a:rPr lang="zh-CN" altLang="en-US" dirty="0"/>
              <a:t>个全连接 </a:t>
            </a:r>
            <a:r>
              <a:rPr lang="en-US" altLang="zh-CN" dirty="0"/>
              <a:t>Mapping 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712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C77AC-6751-4B83-897A-79137497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AdaIN</a:t>
            </a:r>
            <a:r>
              <a:rPr lang="zh-CN" altLang="en-US" dirty="0"/>
              <a:t>样式模块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0D56C-871F-4B84-BBFA-B2C820246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D5D3C6-2142-450D-B753-970458825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12" y="1646986"/>
            <a:ext cx="10593788" cy="452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5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3B1C5-7274-4402-8BCD-184137E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取消随机输入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D0607-BFD2-4047-A5D8-5CF47D22F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8EF76E-1F2D-4043-985E-4A13AE4B0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885714" cy="4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06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B1E5B-979D-4A59-8978-87BF72A6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增加随机噪声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FCA53-94FA-4503-84A1-681CA4A27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57B4FC-3825-4E35-AB4E-20D51468F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7895238" cy="4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05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309</Words>
  <Application>Microsoft Office PowerPoint</Application>
  <PresentationFormat>宽屏</PresentationFormat>
  <Paragraphs>23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用StyleGAN 生成高清人脸</vt:lpstr>
      <vt:lpstr>ProGAN</vt:lpstr>
      <vt:lpstr>ProGAN</vt:lpstr>
      <vt:lpstr>ProGAN</vt:lpstr>
      <vt:lpstr>PowerPoint 演示文稿</vt:lpstr>
      <vt:lpstr>Mapping Network</vt:lpstr>
      <vt:lpstr>AdaIN样式模块</vt:lpstr>
      <vt:lpstr>取消随机输入</vt:lpstr>
      <vt:lpstr>增加随机噪声</vt:lpstr>
      <vt:lpstr>特征融合</vt:lpstr>
      <vt:lpstr>效果图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用StyleGAN 生成人脸</dc:title>
  <dc:creator>胡 舟径</dc:creator>
  <cp:lastModifiedBy>胡 舟径</cp:lastModifiedBy>
  <cp:revision>19</cp:revision>
  <dcterms:created xsi:type="dcterms:W3CDTF">2020-06-03T12:29:37Z</dcterms:created>
  <dcterms:modified xsi:type="dcterms:W3CDTF">2020-06-04T05:15:44Z</dcterms:modified>
</cp:coreProperties>
</file>