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4a51ac5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4a51ac5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1ffa71c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1ffa71c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1ffa71c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1ffa71c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188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Team 2 Conceptual ER Diagram </a:t>
            </a:r>
            <a:endParaRPr sz="22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00" y="501200"/>
            <a:ext cx="7818375" cy="45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/>
              <a:t>Team 2 Conceptual ER Diagram Cont.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00" y="824100"/>
            <a:ext cx="5517301" cy="43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0" y="0"/>
            <a:ext cx="3125476" cy="60845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93550" y="438975"/>
            <a:ext cx="3421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/>
              <a:t>Team 2 Conceptual ER Diagram Full Diagram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B8F-16D0-0E47-BCD5-1997CAF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94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Team 2 Logical 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8D020-3B71-DF41-A938-39B309A0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9" y="692053"/>
            <a:ext cx="7138378" cy="43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81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(16:9)</PresentationFormat>
  <Paragraphs>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Team 2 Conceptual ER Diagram </vt:lpstr>
      <vt:lpstr>Team 2 Conceptual ER Diagram Cont. </vt:lpstr>
      <vt:lpstr>Team 2 Conceptual ER Diagram Full Diagram </vt:lpstr>
      <vt:lpstr>Team 2 Logical 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Conceptual ER Diagram </dc:title>
  <cp:lastModifiedBy>Gaelle Gilles</cp:lastModifiedBy>
  <cp:revision>2</cp:revision>
  <dcterms:modified xsi:type="dcterms:W3CDTF">2022-02-25T21:55:30Z</dcterms:modified>
</cp:coreProperties>
</file>