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whnTuIFyQrBA05N++OwAL0hH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326C25-A3BD-4FEC-A232-DFEEED9C914B}">
  <a:tblStyle styleId="{BB326C25-A3BD-4FEC-A232-DFEEED9C91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E4DE8864-042C-445B-9EA6-F9ED855068F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96BA871-D10D-4A5E-82FE-21ADAB03BF8F}" styleName="Table_2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2b9f885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2b9f88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164123" y="633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{BB326C25-A3BD-4FEC-A232-DFEEED9C914B}</a:tableStyleId>
              </a:tblPr>
              <a:tblGrid>
                <a:gridCol w="11840300"/>
              </a:tblGrid>
              <a:tr h="611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430824" y="12569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{E4DE8864-042C-445B-9EA6-F9ED855068FC}</a:tableStyleId>
              </a:tblPr>
              <a:tblGrid>
                <a:gridCol w="2411050"/>
              </a:tblGrid>
              <a:tr h="5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6" name="Google Shape;86;p1"/>
          <p:cNvGraphicFramePr/>
          <p:nvPr/>
        </p:nvGraphicFramePr>
        <p:xfrm>
          <a:off x="3372339" y="12345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{E4DE8864-042C-445B-9EA6-F9ED855068FC}</a:tableStyleId>
              </a:tblPr>
              <a:tblGrid>
                <a:gridCol w="5433650"/>
              </a:tblGrid>
              <a:tr h="5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7" name="Google Shape;87;p1"/>
          <p:cNvGraphicFramePr/>
          <p:nvPr/>
        </p:nvGraphicFramePr>
        <p:xfrm>
          <a:off x="9558214" y="12416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{E4DE8864-042C-445B-9EA6-F9ED855068FC}</a:tableStyleId>
              </a:tblPr>
              <a:tblGrid>
                <a:gridCol w="2090625"/>
              </a:tblGrid>
              <a:tr h="540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8" name="Google Shape;88;p1"/>
          <p:cNvGraphicFramePr/>
          <p:nvPr/>
        </p:nvGraphicFramePr>
        <p:xfrm>
          <a:off x="332154" y="773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{E4DE8864-042C-445B-9EA6-F9ED855068FC}</a:tableStyleId>
              </a:tblPr>
              <a:tblGrid>
                <a:gridCol w="2317250"/>
              </a:tblGrid>
              <a:tr h="23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Suppliers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9" name="Google Shape;89;p1"/>
          <p:cNvGraphicFramePr/>
          <p:nvPr/>
        </p:nvGraphicFramePr>
        <p:xfrm>
          <a:off x="4622801" y="737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{E4DE8864-042C-445B-9EA6-F9ED855068FC}</a:tableStyleId>
              </a:tblPr>
              <a:tblGrid>
                <a:gridCol w="2317250"/>
              </a:tblGrid>
              <a:tr h="33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Business Functions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0" name="Google Shape;90;p1"/>
          <p:cNvGraphicFramePr/>
          <p:nvPr/>
        </p:nvGraphicFramePr>
        <p:xfrm>
          <a:off x="9638323" y="737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{E4DE8864-042C-445B-9EA6-F9ED855068FC}</a:tableStyleId>
              </a:tblPr>
              <a:tblGrid>
                <a:gridCol w="1930400"/>
              </a:tblGrid>
              <a:tr h="26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1" name="Google Shape;91;p1"/>
          <p:cNvSpPr/>
          <p:nvPr/>
        </p:nvSpPr>
        <p:spPr>
          <a:xfrm>
            <a:off x="711125" y="2263708"/>
            <a:ext cx="1559100" cy="447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Vendors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13144" y="3591619"/>
            <a:ext cx="1555200" cy="563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 Card Vendors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001450" y="4300477"/>
            <a:ext cx="1961700" cy="1071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Management (inwoodbagelsny.com)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603262" y="1396370"/>
            <a:ext cx="3579446" cy="18310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Daily Needs Management (inwoodbagelsny.com)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125310" y="3896075"/>
            <a:ext cx="2489200" cy="9789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Supplies ordering/tracking (inwoodbagelsny.com)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0310532" y="4836185"/>
            <a:ext cx="1258200" cy="447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081954" y="2161413"/>
            <a:ext cx="2590803" cy="86792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Rewards Management (inwoodbagelsny.com)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"/>
          <p:cNvCxnSpPr>
            <a:stCxn id="91" idx="3"/>
            <a:endCxn id="95" idx="1"/>
          </p:cNvCxnSpPr>
          <p:nvPr/>
        </p:nvCxnSpPr>
        <p:spPr>
          <a:xfrm>
            <a:off x="2270225" y="2487508"/>
            <a:ext cx="3855000" cy="189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>
            <a:stCxn id="92" idx="3"/>
            <a:endCxn id="93" idx="1"/>
          </p:cNvCxnSpPr>
          <p:nvPr/>
        </p:nvCxnSpPr>
        <p:spPr>
          <a:xfrm>
            <a:off x="2268344" y="3873469"/>
            <a:ext cx="1733100" cy="96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"/>
          <p:cNvCxnSpPr>
            <a:stCxn id="92" idx="3"/>
          </p:cNvCxnSpPr>
          <p:nvPr/>
        </p:nvCxnSpPr>
        <p:spPr>
          <a:xfrm flipH="1" rot="10800000">
            <a:off x="2268344" y="2263669"/>
            <a:ext cx="2334900" cy="16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1"/>
          <p:cNvCxnSpPr>
            <a:stCxn id="94" idx="2"/>
            <a:endCxn id="93" idx="0"/>
          </p:cNvCxnSpPr>
          <p:nvPr/>
        </p:nvCxnSpPr>
        <p:spPr>
          <a:xfrm flipH="1">
            <a:off x="4982385" y="3227430"/>
            <a:ext cx="1410600" cy="10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1"/>
          <p:cNvCxnSpPr/>
          <p:nvPr/>
        </p:nvCxnSpPr>
        <p:spPr>
          <a:xfrm rot="10800000">
            <a:off x="6705600" y="3205155"/>
            <a:ext cx="664310" cy="6909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1"/>
          <p:cNvCxnSpPr>
            <a:stCxn id="94" idx="3"/>
            <a:endCxn id="96" idx="1"/>
          </p:cNvCxnSpPr>
          <p:nvPr/>
        </p:nvCxnSpPr>
        <p:spPr>
          <a:xfrm>
            <a:off x="8182708" y="2311900"/>
            <a:ext cx="2127900" cy="27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1"/>
          <p:cNvSpPr txBox="1"/>
          <p:nvPr/>
        </p:nvSpPr>
        <p:spPr>
          <a:xfrm>
            <a:off x="3367475" y="121200"/>
            <a:ext cx="54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Inwood Bagels Business Relationship Map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56475" y="5501950"/>
            <a:ext cx="1668600" cy="447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Delivery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"/>
          <p:cNvCxnSpPr>
            <a:stCxn id="105" idx="3"/>
            <a:endCxn id="96" idx="1"/>
          </p:cNvCxnSpPr>
          <p:nvPr/>
        </p:nvCxnSpPr>
        <p:spPr>
          <a:xfrm flipH="1" rot="10800000">
            <a:off x="2325075" y="5060050"/>
            <a:ext cx="7985400" cy="6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2"/>
          <p:cNvGraphicFramePr/>
          <p:nvPr/>
        </p:nvGraphicFramePr>
        <p:xfrm>
          <a:off x="1895474" y="2070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{096BA871-D10D-4A5E-82FE-21ADAB03BF8F}</a:tableStyleId>
              </a:tblPr>
              <a:tblGrid>
                <a:gridCol w="3178175"/>
                <a:gridCol w="3178175"/>
                <a:gridCol w="3178175"/>
              </a:tblGrid>
              <a:tr h="94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Group</a:t>
                      </a: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Roles</a:t>
                      </a: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Member Name (Bus. Group Proxy)</a:t>
                      </a: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Daily Needs Management</a:t>
                      </a: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 Manager</a:t>
                      </a: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Gaëlle Gilles</a:t>
                      </a: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82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Management </a:t>
                      </a: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Accountant</a:t>
                      </a: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Noah P</a:t>
                      </a: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9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Supplies Ordering / Tracking</a:t>
                      </a: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Purchasing Officer</a:t>
                      </a: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Masha Obaturova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2"/>
          <p:cNvSpPr/>
          <p:nvPr/>
        </p:nvSpPr>
        <p:spPr>
          <a:xfrm>
            <a:off x="1895475" y="20701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885825" y="1008965"/>
            <a:ext cx="4242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 and guest customers (Gaëlle)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038600" y="224134"/>
            <a:ext cx="6324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2b9f885b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Revisions</a:t>
            </a:r>
            <a:endParaRPr/>
          </a:p>
        </p:txBody>
      </p:sp>
      <p:sp>
        <p:nvSpPr>
          <p:cNvPr id="120" name="Google Shape;120;g112b9f885b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There have been a few revisions to this </a:t>
            </a:r>
            <a:r>
              <a:rPr lang="en-US"/>
              <a:t>documents</a:t>
            </a:r>
            <a:r>
              <a:rPr lang="en-US"/>
              <a:t> those are as follows: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no more account management role in the business function as that is something the business will not be providing to its customers.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delivery service supplier used to go through the </a:t>
            </a:r>
            <a:r>
              <a:rPr lang="en-US"/>
              <a:t>daily</a:t>
            </a:r>
            <a:r>
              <a:rPr lang="en-US"/>
              <a:t> needs management, before reaching the customers. Now the </a:t>
            </a:r>
            <a:r>
              <a:rPr lang="en-US"/>
              <a:t>delivery</a:t>
            </a:r>
            <a:r>
              <a:rPr lang="en-US"/>
              <a:t> service supplier goes directly to customers as the third-party delivery service will be the one delivering food / </a:t>
            </a:r>
            <a:r>
              <a:rPr lang="en-US"/>
              <a:t>communicating</a:t>
            </a:r>
            <a:r>
              <a:rPr lang="en-US"/>
              <a:t> with customers if there is a delivery issue.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2022-01-20T15:37:42Z</dcterms:created>
  <dc:creator>Gaelle Gilles</dc:creator>
</cp:coreProperties>
</file>