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jnL9FKjhUrFG7xa2b9G+C/wqPe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8D156C-895E-48EC-A1BC-BFF8981AFCFA}">
  <a:tblStyle styleId="{818D156C-895E-48EC-A1BC-BFF8981AFCF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e0324ff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e0324ff2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10e0324ff2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4886178" y="3137468"/>
            <a:ext cx="2419643" cy="97936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Inwood Bagels</a:t>
            </a:r>
            <a:endParaRPr/>
          </a:p>
        </p:txBody>
      </p:sp>
      <p:grpSp>
        <p:nvGrpSpPr>
          <p:cNvPr id="90" name="Google Shape;90;p1"/>
          <p:cNvGrpSpPr/>
          <p:nvPr/>
        </p:nvGrpSpPr>
        <p:grpSpPr>
          <a:xfrm>
            <a:off x="1217193" y="443975"/>
            <a:ext cx="513772" cy="744807"/>
            <a:chOff x="935472" y="1852219"/>
            <a:chExt cx="414549" cy="537369"/>
          </a:xfrm>
        </p:grpSpPr>
        <p:sp>
          <p:nvSpPr>
            <p:cNvPr id="91" name="Google Shape;91;p1"/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rgbClr val="ACB8CA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2" name="Google Shape;92;p1"/>
            <p:cNvCxnSpPr>
              <a:stCxn id="91" idx="4"/>
            </p:cNvCxnSpPr>
            <p:nvPr/>
          </p:nvCxnSpPr>
          <p:spPr>
            <a:xfrm flipH="1">
              <a:off x="1124401" y="2040538"/>
              <a:ext cx="1500" cy="260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" name="Google Shape;93;p1"/>
            <p:cNvCxnSpPr/>
            <p:nvPr/>
          </p:nvCxnSpPr>
          <p:spPr>
            <a:xfrm flipH="1">
              <a:off x="952051" y="2089260"/>
              <a:ext cx="173850" cy="903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" name="Google Shape;94;p1"/>
            <p:cNvCxnSpPr/>
            <p:nvPr/>
          </p:nvCxnSpPr>
          <p:spPr>
            <a:xfrm flipH="1">
              <a:off x="935472" y="2299195"/>
              <a:ext cx="173850" cy="903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" name="Google Shape;95;p1"/>
            <p:cNvCxnSpPr>
              <a:stCxn id="91" idx="4"/>
              <a:endCxn id="91" idx="4"/>
            </p:cNvCxnSpPr>
            <p:nvPr/>
          </p:nvCxnSpPr>
          <p:spPr>
            <a:xfrm>
              <a:off x="1125901" y="2040538"/>
              <a:ext cx="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" name="Google Shape;96;p1"/>
            <p:cNvCxnSpPr/>
            <p:nvPr/>
          </p:nvCxnSpPr>
          <p:spPr>
            <a:xfrm>
              <a:off x="1125900" y="2072382"/>
              <a:ext cx="206276" cy="9856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7" name="Google Shape;97;p1"/>
            <p:cNvCxnSpPr/>
            <p:nvPr/>
          </p:nvCxnSpPr>
          <p:spPr>
            <a:xfrm>
              <a:off x="1143745" y="2288357"/>
              <a:ext cx="206276" cy="9856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98" name="Google Shape;98;p1"/>
          <p:cNvGrpSpPr/>
          <p:nvPr/>
        </p:nvGrpSpPr>
        <p:grpSpPr>
          <a:xfrm>
            <a:off x="1317413" y="2961208"/>
            <a:ext cx="414549" cy="765288"/>
            <a:chOff x="935472" y="1852219"/>
            <a:chExt cx="414549" cy="537369"/>
          </a:xfrm>
        </p:grpSpPr>
        <p:sp>
          <p:nvSpPr>
            <p:cNvPr id="99" name="Google Shape;99;p1"/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rgbClr val="ACB8CA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0" name="Google Shape;100;p1"/>
            <p:cNvCxnSpPr>
              <a:stCxn id="99" idx="4"/>
            </p:cNvCxnSpPr>
            <p:nvPr/>
          </p:nvCxnSpPr>
          <p:spPr>
            <a:xfrm flipH="1">
              <a:off x="1124401" y="2040538"/>
              <a:ext cx="1500" cy="260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" name="Google Shape;101;p1"/>
            <p:cNvCxnSpPr/>
            <p:nvPr/>
          </p:nvCxnSpPr>
          <p:spPr>
            <a:xfrm flipH="1">
              <a:off x="952051" y="2089260"/>
              <a:ext cx="173850" cy="903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2" name="Google Shape;102;p1"/>
            <p:cNvCxnSpPr/>
            <p:nvPr/>
          </p:nvCxnSpPr>
          <p:spPr>
            <a:xfrm flipH="1">
              <a:off x="935472" y="2299195"/>
              <a:ext cx="173850" cy="903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3" name="Google Shape;103;p1"/>
            <p:cNvCxnSpPr>
              <a:stCxn id="99" idx="4"/>
              <a:endCxn id="99" idx="4"/>
            </p:cNvCxnSpPr>
            <p:nvPr/>
          </p:nvCxnSpPr>
          <p:spPr>
            <a:xfrm>
              <a:off x="1125901" y="2040538"/>
              <a:ext cx="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" name="Google Shape;104;p1"/>
            <p:cNvCxnSpPr/>
            <p:nvPr/>
          </p:nvCxnSpPr>
          <p:spPr>
            <a:xfrm>
              <a:off x="1125900" y="2072382"/>
              <a:ext cx="206276" cy="9856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5" name="Google Shape;105;p1"/>
            <p:cNvCxnSpPr/>
            <p:nvPr/>
          </p:nvCxnSpPr>
          <p:spPr>
            <a:xfrm>
              <a:off x="1143745" y="2288357"/>
              <a:ext cx="206276" cy="9856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6" name="Google Shape;106;p1"/>
          <p:cNvSpPr/>
          <p:nvPr/>
        </p:nvSpPr>
        <p:spPr>
          <a:xfrm>
            <a:off x="5167880" y="576775"/>
            <a:ext cx="1806272" cy="8099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</a:t>
            </a:r>
            <a:b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endParaRPr/>
          </a:p>
        </p:txBody>
      </p:sp>
      <p:sp>
        <p:nvSpPr>
          <p:cNvPr id="107" name="Google Shape;107;p1"/>
          <p:cNvSpPr txBox="1"/>
          <p:nvPr/>
        </p:nvSpPr>
        <p:spPr>
          <a:xfrm>
            <a:off x="188022" y="768808"/>
            <a:ext cx="10836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/>
          </a:p>
        </p:txBody>
      </p:sp>
      <p:sp>
        <p:nvSpPr>
          <p:cNvPr id="108" name="Google Shape;108;p1"/>
          <p:cNvSpPr txBox="1"/>
          <p:nvPr/>
        </p:nvSpPr>
        <p:spPr>
          <a:xfrm>
            <a:off x="314635" y="3012120"/>
            <a:ext cx="106708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Financial Manager</a:t>
            </a:r>
            <a:endParaRPr/>
          </a:p>
        </p:txBody>
      </p:sp>
      <p:cxnSp>
        <p:nvCxnSpPr>
          <p:cNvPr id="109" name="Google Shape;109;p1"/>
          <p:cNvCxnSpPr/>
          <p:nvPr/>
        </p:nvCxnSpPr>
        <p:spPr>
          <a:xfrm>
            <a:off x="1871003" y="3582329"/>
            <a:ext cx="3015175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0" name="Google Shape;110;p1"/>
          <p:cNvSpPr/>
          <p:nvPr/>
        </p:nvSpPr>
        <p:spPr>
          <a:xfrm>
            <a:off x="9917336" y="443976"/>
            <a:ext cx="1983511" cy="108940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Social Media Platforms</a:t>
            </a:r>
            <a:endParaRPr/>
          </a:p>
        </p:txBody>
      </p:sp>
      <p:sp>
        <p:nvSpPr>
          <p:cNvPr id="111" name="Google Shape;111;p1"/>
          <p:cNvSpPr/>
          <p:nvPr/>
        </p:nvSpPr>
        <p:spPr>
          <a:xfrm>
            <a:off x="5511384" y="1927273"/>
            <a:ext cx="428334" cy="438191"/>
          </a:xfrm>
          <a:prstGeom prst="flowChartConnector">
            <a:avLst/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12" name="Google Shape;112;p1"/>
          <p:cNvSpPr/>
          <p:nvPr/>
        </p:nvSpPr>
        <p:spPr>
          <a:xfrm>
            <a:off x="5442291" y="4407262"/>
            <a:ext cx="428334" cy="438191"/>
          </a:xfrm>
          <a:prstGeom prst="flowChartConnector">
            <a:avLst/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13" name="Google Shape;113;p1"/>
          <p:cNvSpPr/>
          <p:nvPr/>
        </p:nvSpPr>
        <p:spPr>
          <a:xfrm>
            <a:off x="8146384" y="1927274"/>
            <a:ext cx="428334" cy="390460"/>
          </a:xfrm>
          <a:prstGeom prst="flowChartConnector">
            <a:avLst/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14" name="Google Shape;114;p1"/>
          <p:cNvSpPr/>
          <p:nvPr/>
        </p:nvSpPr>
        <p:spPr>
          <a:xfrm rot="-203455">
            <a:off x="8163669" y="3870399"/>
            <a:ext cx="428334" cy="352761"/>
          </a:xfrm>
          <a:prstGeom prst="flowChartConnector">
            <a:avLst/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15" name="Google Shape;115;p1"/>
          <p:cNvSpPr txBox="1"/>
          <p:nvPr/>
        </p:nvSpPr>
        <p:spPr>
          <a:xfrm>
            <a:off x="1871003" y="171450"/>
            <a:ext cx="2212057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Pickup the order from the store / receive order from delivery service</a:t>
            </a:r>
            <a:endParaRPr/>
          </a:p>
        </p:txBody>
      </p:sp>
      <p:sp>
        <p:nvSpPr>
          <p:cNvPr id="116" name="Google Shape;116;p1"/>
          <p:cNvSpPr txBox="1"/>
          <p:nvPr/>
        </p:nvSpPr>
        <p:spPr>
          <a:xfrm>
            <a:off x="1315149" y="3846926"/>
            <a:ext cx="251228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 Manages all the financial activities involved</a:t>
            </a:r>
            <a:endParaRPr/>
          </a:p>
        </p:txBody>
      </p:sp>
      <p:sp>
        <p:nvSpPr>
          <p:cNvPr id="117" name="Google Shape;117;p1"/>
          <p:cNvSpPr txBox="1"/>
          <p:nvPr/>
        </p:nvSpPr>
        <p:spPr>
          <a:xfrm rot="5400000">
            <a:off x="5468383" y="2071981"/>
            <a:ext cx="12552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Process Payments</a:t>
            </a:r>
            <a:endParaRPr/>
          </a:p>
        </p:txBody>
      </p:sp>
      <p:cxnSp>
        <p:nvCxnSpPr>
          <p:cNvPr id="118" name="Google Shape;118;p1"/>
          <p:cNvCxnSpPr/>
          <p:nvPr/>
        </p:nvCxnSpPr>
        <p:spPr>
          <a:xfrm>
            <a:off x="1992573" y="1154451"/>
            <a:ext cx="2893605" cy="1940853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19" name="Google Shape;119;p1"/>
          <p:cNvGrpSpPr/>
          <p:nvPr/>
        </p:nvGrpSpPr>
        <p:grpSpPr>
          <a:xfrm>
            <a:off x="1287883" y="1716700"/>
            <a:ext cx="492497" cy="722582"/>
            <a:chOff x="935472" y="1852219"/>
            <a:chExt cx="414549" cy="537369"/>
          </a:xfrm>
        </p:grpSpPr>
        <p:sp>
          <p:nvSpPr>
            <p:cNvPr id="120" name="Google Shape;120;p1"/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rgbClr val="ACB8CA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1" name="Google Shape;121;p1"/>
            <p:cNvCxnSpPr>
              <a:stCxn id="120" idx="4"/>
            </p:cNvCxnSpPr>
            <p:nvPr/>
          </p:nvCxnSpPr>
          <p:spPr>
            <a:xfrm flipH="1">
              <a:off x="1124401" y="2040538"/>
              <a:ext cx="1500" cy="260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1"/>
            <p:cNvCxnSpPr/>
            <p:nvPr/>
          </p:nvCxnSpPr>
          <p:spPr>
            <a:xfrm flipH="1">
              <a:off x="952051" y="2089260"/>
              <a:ext cx="173850" cy="903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1"/>
            <p:cNvCxnSpPr/>
            <p:nvPr/>
          </p:nvCxnSpPr>
          <p:spPr>
            <a:xfrm flipH="1">
              <a:off x="935472" y="2299195"/>
              <a:ext cx="173850" cy="903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4" name="Google Shape;124;p1"/>
            <p:cNvCxnSpPr>
              <a:stCxn id="120" idx="4"/>
              <a:endCxn id="120" idx="4"/>
            </p:cNvCxnSpPr>
            <p:nvPr/>
          </p:nvCxnSpPr>
          <p:spPr>
            <a:xfrm>
              <a:off x="1125901" y="2040538"/>
              <a:ext cx="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5" name="Google Shape;125;p1"/>
            <p:cNvCxnSpPr/>
            <p:nvPr/>
          </p:nvCxnSpPr>
          <p:spPr>
            <a:xfrm>
              <a:off x="1125900" y="2072382"/>
              <a:ext cx="206276" cy="9856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" name="Google Shape;126;p1"/>
            <p:cNvCxnSpPr/>
            <p:nvPr/>
          </p:nvCxnSpPr>
          <p:spPr>
            <a:xfrm>
              <a:off x="1143745" y="2288357"/>
              <a:ext cx="206276" cy="9856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7" name="Google Shape;127;p1"/>
          <p:cNvSpPr txBox="1"/>
          <p:nvPr/>
        </p:nvSpPr>
        <p:spPr>
          <a:xfrm>
            <a:off x="294279" y="1727842"/>
            <a:ext cx="11155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Business Owner</a:t>
            </a:r>
            <a:endParaRPr/>
          </a:p>
        </p:txBody>
      </p:sp>
      <p:cxnSp>
        <p:nvCxnSpPr>
          <p:cNvPr id="128" name="Google Shape;128;p1"/>
          <p:cNvCxnSpPr/>
          <p:nvPr/>
        </p:nvCxnSpPr>
        <p:spPr>
          <a:xfrm>
            <a:off x="1871003" y="2082120"/>
            <a:ext cx="3015175" cy="1216667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9" name="Google Shape;129;p1"/>
          <p:cNvSpPr txBox="1"/>
          <p:nvPr/>
        </p:nvSpPr>
        <p:spPr>
          <a:xfrm rot="1307741">
            <a:off x="1969826" y="2442705"/>
            <a:ext cx="172997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Redeem coupons given by customer</a:t>
            </a:r>
            <a:endParaRPr/>
          </a:p>
        </p:txBody>
      </p:sp>
      <p:sp>
        <p:nvSpPr>
          <p:cNvPr id="130" name="Google Shape;130;p1"/>
          <p:cNvSpPr/>
          <p:nvPr/>
        </p:nvSpPr>
        <p:spPr>
          <a:xfrm>
            <a:off x="5167880" y="5129542"/>
            <a:ext cx="1806272" cy="8099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Food Vendors/ Supermarket</a:t>
            </a:r>
            <a:endParaRPr/>
          </a:p>
        </p:txBody>
      </p:sp>
      <p:sp>
        <p:nvSpPr>
          <p:cNvPr id="131" name="Google Shape;131;p1"/>
          <p:cNvSpPr/>
          <p:nvPr/>
        </p:nvSpPr>
        <p:spPr>
          <a:xfrm>
            <a:off x="9620656" y="4370147"/>
            <a:ext cx="2280191" cy="86777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Food delivery services</a:t>
            </a:r>
            <a:endParaRPr/>
          </a:p>
        </p:txBody>
      </p:sp>
      <p:cxnSp>
        <p:nvCxnSpPr>
          <p:cNvPr id="132" name="Google Shape;132;p1"/>
          <p:cNvCxnSpPr/>
          <p:nvPr/>
        </p:nvCxnSpPr>
        <p:spPr>
          <a:xfrm>
            <a:off x="7176080" y="3596895"/>
            <a:ext cx="3524656" cy="68720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3" name="Google Shape;133;p1"/>
          <p:cNvSpPr txBox="1"/>
          <p:nvPr/>
        </p:nvSpPr>
        <p:spPr>
          <a:xfrm>
            <a:off x="8217741" y="4304139"/>
            <a:ext cx="1164987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-Informs the order status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-Delivers the order</a:t>
            </a:r>
            <a:endParaRPr/>
          </a:p>
        </p:txBody>
      </p:sp>
      <p:sp>
        <p:nvSpPr>
          <p:cNvPr id="134" name="Google Shape;134;p1"/>
          <p:cNvSpPr txBox="1"/>
          <p:nvPr/>
        </p:nvSpPr>
        <p:spPr>
          <a:xfrm rot="1544375">
            <a:off x="6013732" y="4685865"/>
            <a:ext cx="220156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Retrieve required groceries</a:t>
            </a:r>
            <a:endParaRPr/>
          </a:p>
        </p:txBody>
      </p:sp>
      <p:sp>
        <p:nvSpPr>
          <p:cNvPr id="135" name="Google Shape;135;p1"/>
          <p:cNvSpPr txBox="1"/>
          <p:nvPr/>
        </p:nvSpPr>
        <p:spPr>
          <a:xfrm>
            <a:off x="8046720" y="1533378"/>
            <a:ext cx="178026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Sharing</a:t>
            </a:r>
            <a:endParaRPr/>
          </a:p>
        </p:txBody>
      </p:sp>
      <p:cxnSp>
        <p:nvCxnSpPr>
          <p:cNvPr id="136" name="Google Shape;136;p1"/>
          <p:cNvCxnSpPr>
            <a:stCxn id="89" idx="3"/>
            <a:endCxn id="110" idx="1"/>
          </p:cNvCxnSpPr>
          <p:nvPr/>
        </p:nvCxnSpPr>
        <p:spPr>
          <a:xfrm rot="10800000" flipH="1">
            <a:off x="7305821" y="988652"/>
            <a:ext cx="2611500" cy="2638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7" name="Google Shape;137;p1"/>
          <p:cNvCxnSpPr>
            <a:stCxn id="89" idx="0"/>
            <a:endCxn id="106" idx="2"/>
          </p:cNvCxnSpPr>
          <p:nvPr/>
        </p:nvCxnSpPr>
        <p:spPr>
          <a:xfrm rot="10800000">
            <a:off x="6071100" y="1386668"/>
            <a:ext cx="24900" cy="1750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8" name="Google Shape;138;p1"/>
          <p:cNvCxnSpPr>
            <a:endCxn id="130" idx="0"/>
          </p:cNvCxnSpPr>
          <p:nvPr/>
        </p:nvCxnSpPr>
        <p:spPr>
          <a:xfrm flipH="1">
            <a:off x="6071016" y="4116742"/>
            <a:ext cx="24900" cy="1012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9" name="Google Shape;139;p1"/>
          <p:cNvSpPr txBox="1"/>
          <p:nvPr/>
        </p:nvSpPr>
        <p:spPr>
          <a:xfrm>
            <a:off x="4430217" y="110854"/>
            <a:ext cx="33315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Inwood Bagels Context Diagram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type="title"/>
          </p:nvPr>
        </p:nvSpPr>
        <p:spPr>
          <a:xfrm>
            <a:off x="4186311" y="98106"/>
            <a:ext cx="10429858" cy="92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/>
              <a:t>Inwood Bagels System Interface Table</a:t>
            </a:r>
            <a:endParaRPr/>
          </a:p>
        </p:txBody>
      </p:sp>
      <p:graphicFrame>
        <p:nvGraphicFramePr>
          <p:cNvPr id="145" name="Google Shape;145;p2"/>
          <p:cNvGraphicFramePr/>
          <p:nvPr/>
        </p:nvGraphicFramePr>
        <p:xfrm>
          <a:off x="104042" y="109728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{818D156C-895E-48EC-A1BC-BFF8981AFCFA}</a:tableStyleId>
              </a:tblPr>
              <a:tblGrid>
                <a:gridCol w="199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9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3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Number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Source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Target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Frequency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Validation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Process Payment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Payment System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Inwood Bagels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Real Time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Customer purchase menu item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Retrieve necessary grocery items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Food Vendors / Grocery Stores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Inwood Bagels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Daily (for bagels)  or Weekly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Necessary food is either delivered to story or retrieved from grocery store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Online Sharing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Social Media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Inwood Bagels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Real time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Customers can share about their experience which gets us indirect  promotion via online platforms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Informs the order status / Delivers order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Food Delivery Services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Inwood Bagels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Real time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Delivery service notifies user of order status and delivers food to customer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e0324ff22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Revisions</a:t>
            </a:r>
            <a:endParaRPr/>
          </a:p>
        </p:txBody>
      </p:sp>
      <p:sp>
        <p:nvSpPr>
          <p:cNvPr id="152" name="Google Shape;152;g10e0324ff22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buNone/>
            </a:pPr>
            <a:r>
              <a:rPr lang="en-US"/>
              <a:t>The actor </a:t>
            </a:r>
            <a:r>
              <a:rPr lang="en-US" b="1"/>
              <a:t>Account Manager</a:t>
            </a:r>
            <a:r>
              <a:rPr lang="en-US"/>
              <a:t> is deleted as this is a service Inwood Bagels will not provide to its customers.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Macintosh PowerPoint</Application>
  <PresentationFormat>Widescreen</PresentationFormat>
  <Paragraphs>56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Inwood Bagels System Interface Table</vt:lpstr>
      <vt:lpstr>Revisions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Devarasetty, Mr. Nandu</dc:creator>
  <cp:lastModifiedBy>Gaelle Gilles</cp:lastModifiedBy>
  <cp:revision>1</cp:revision>
  <dcterms:created xsi:type="dcterms:W3CDTF">2021-10-11T10:23:58Z</dcterms:created>
  <dcterms:modified xsi:type="dcterms:W3CDTF">2022-02-10T03:57:12Z</dcterms:modified>
</cp:coreProperties>
</file>