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7fbb8a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7fbb8a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ac49a8a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3ac49a8a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08093" y="400200"/>
            <a:ext cx="1357500" cy="8103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2.01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Add/Delete Menu Items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84049" y="280507"/>
            <a:ext cx="1089630" cy="13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605463" y="1332303"/>
            <a:ext cx="124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Owner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45122" y="2571750"/>
            <a:ext cx="1089630" cy="13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66535" y="3705946"/>
            <a:ext cx="124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Manager</a:t>
            </a:r>
            <a:endParaRPr/>
          </a:p>
        </p:txBody>
      </p:sp>
      <p:cxnSp>
        <p:nvCxnSpPr>
          <p:cNvPr id="59" name="Google Shape;59;p13"/>
          <p:cNvCxnSpPr>
            <a:stCxn id="57" idx="1"/>
            <a:endCxn id="54" idx="1"/>
          </p:cNvCxnSpPr>
          <p:nvPr/>
        </p:nvCxnSpPr>
        <p:spPr>
          <a:xfrm rot="10800000" flipH="1">
            <a:off x="1334752" y="805412"/>
            <a:ext cx="2373300" cy="241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5" idx="3"/>
            <a:endCxn id="54" idx="3"/>
          </p:cNvCxnSpPr>
          <p:nvPr/>
        </p:nvCxnSpPr>
        <p:spPr>
          <a:xfrm rot="10800000">
            <a:off x="5065649" y="805269"/>
            <a:ext cx="2618400" cy="12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" name="Google Shape;61;p13"/>
          <p:cNvSpPr txBox="1"/>
          <p:nvPr/>
        </p:nvSpPr>
        <p:spPr>
          <a:xfrm>
            <a:off x="2823243" y="18288"/>
            <a:ext cx="312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Iteration 3</a:t>
            </a:r>
            <a:endParaRPr dirty="0"/>
          </a:p>
        </p:txBody>
      </p:sp>
      <p:sp>
        <p:nvSpPr>
          <p:cNvPr id="64" name="Google Shape;64;p13"/>
          <p:cNvSpPr/>
          <p:nvPr/>
        </p:nvSpPr>
        <p:spPr>
          <a:xfrm>
            <a:off x="3349225" y="4188575"/>
            <a:ext cx="1736400" cy="853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5.02 Choose pay online / In-Person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64550" y="506125"/>
            <a:ext cx="1052525" cy="1652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>
            <a:stCxn id="65" idx="1"/>
            <a:endCxn id="64" idx="1"/>
          </p:cNvCxnSpPr>
          <p:nvPr/>
        </p:nvCxnSpPr>
        <p:spPr>
          <a:xfrm>
            <a:off x="2017075" y="1332300"/>
            <a:ext cx="1332300" cy="328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888713" y="2015775"/>
            <a:ext cx="120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486413" y="1687550"/>
            <a:ext cx="1386000" cy="853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3.11Search Menu Item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3229013" y="2650875"/>
            <a:ext cx="1862400" cy="9177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3.14 Choose Pick-Up/Delivery</a:t>
            </a:r>
            <a:endParaRPr/>
          </a:p>
        </p:txBody>
      </p:sp>
      <p:cxnSp>
        <p:nvCxnSpPr>
          <p:cNvPr id="70" name="Google Shape;70;p13"/>
          <p:cNvCxnSpPr>
            <a:stCxn id="65" idx="1"/>
            <a:endCxn id="69" idx="1"/>
          </p:cNvCxnSpPr>
          <p:nvPr/>
        </p:nvCxnSpPr>
        <p:spPr>
          <a:xfrm>
            <a:off x="2017075" y="1332300"/>
            <a:ext cx="1212000" cy="177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>
            <a:stCxn id="65" idx="1"/>
            <a:endCxn id="68" idx="1"/>
          </p:cNvCxnSpPr>
          <p:nvPr/>
        </p:nvCxnSpPr>
        <p:spPr>
          <a:xfrm>
            <a:off x="2017075" y="1332300"/>
            <a:ext cx="1469400" cy="78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82350" y="1789775"/>
            <a:ext cx="1052525" cy="16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282350" y="3159325"/>
            <a:ext cx="1204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Owner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22475" y="463251"/>
            <a:ext cx="1453500" cy="10122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1.06 Update admin account details</a:t>
            </a:r>
            <a:endParaRPr>
              <a:highlight>
                <a:srgbClr val="EA9999"/>
              </a:highlight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45151" y="1845850"/>
            <a:ext cx="1052524" cy="16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7297975" y="3374725"/>
            <a:ext cx="120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3522474" y="1533975"/>
            <a:ext cx="1453500" cy="8103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1.07 Update user account details</a:t>
            </a:r>
            <a:endParaRPr/>
          </a:p>
        </p:txBody>
      </p:sp>
      <p:cxnSp>
        <p:nvCxnSpPr>
          <p:cNvPr id="84" name="Google Shape;84;p14"/>
          <p:cNvCxnSpPr>
            <a:stCxn id="81" idx="3"/>
            <a:endCxn id="83" idx="3"/>
          </p:cNvCxnSpPr>
          <p:nvPr/>
        </p:nvCxnSpPr>
        <p:spPr>
          <a:xfrm rot="10800000">
            <a:off x="4976051" y="1939125"/>
            <a:ext cx="2369100" cy="73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4"/>
          <p:cNvCxnSpPr>
            <a:stCxn id="78" idx="1"/>
            <a:endCxn id="80" idx="1"/>
          </p:cNvCxnSpPr>
          <p:nvPr/>
        </p:nvCxnSpPr>
        <p:spPr>
          <a:xfrm rot="10800000" flipH="1">
            <a:off x="1334875" y="969250"/>
            <a:ext cx="2187600" cy="16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" name="Google Shape;86;p14"/>
          <p:cNvSpPr txBox="1"/>
          <p:nvPr/>
        </p:nvSpPr>
        <p:spPr>
          <a:xfrm>
            <a:off x="3704409" y="25851"/>
            <a:ext cx="108963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Iteration 4</a:t>
            </a:r>
            <a:endParaRPr dirty="0"/>
          </a:p>
        </p:txBody>
      </p:sp>
      <p:sp>
        <p:nvSpPr>
          <p:cNvPr id="89" name="Google Shape;89;p14"/>
          <p:cNvSpPr/>
          <p:nvPr/>
        </p:nvSpPr>
        <p:spPr>
          <a:xfrm>
            <a:off x="3453900" y="2861513"/>
            <a:ext cx="1923900" cy="9018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2.02 Edit menu item cost/description</a:t>
            </a:r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28447" y="233075"/>
            <a:ext cx="1089630" cy="13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549923" y="1313471"/>
            <a:ext cx="124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Manager</a:t>
            </a:r>
            <a:endParaRPr/>
          </a:p>
        </p:txBody>
      </p:sp>
      <p:cxnSp>
        <p:nvCxnSpPr>
          <p:cNvPr id="92" name="Google Shape;92;p14"/>
          <p:cNvCxnSpPr>
            <a:stCxn id="90" idx="1"/>
            <a:endCxn id="89" idx="1"/>
          </p:cNvCxnSpPr>
          <p:nvPr/>
        </p:nvCxnSpPr>
        <p:spPr>
          <a:xfrm>
            <a:off x="1718077" y="883537"/>
            <a:ext cx="1735800" cy="24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Google Shape;94;p14"/>
          <p:cNvSpPr/>
          <p:nvPr/>
        </p:nvSpPr>
        <p:spPr>
          <a:xfrm>
            <a:off x="3653550" y="4280550"/>
            <a:ext cx="1524600" cy="8103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5.01Add Credit Card or Debit Card</a:t>
            </a:r>
            <a:endParaRPr/>
          </a:p>
        </p:txBody>
      </p:sp>
      <p:cxnSp>
        <p:nvCxnSpPr>
          <p:cNvPr id="96" name="Google Shape;96;p14"/>
          <p:cNvCxnSpPr>
            <a:stCxn id="91" idx="3"/>
            <a:endCxn id="83" idx="1"/>
          </p:cNvCxnSpPr>
          <p:nvPr/>
        </p:nvCxnSpPr>
        <p:spPr>
          <a:xfrm>
            <a:off x="1796723" y="1621271"/>
            <a:ext cx="1725900" cy="3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4"/>
          <p:cNvCxnSpPr>
            <a:stCxn id="81" idx="3"/>
            <a:endCxn id="94" idx="3"/>
          </p:cNvCxnSpPr>
          <p:nvPr/>
        </p:nvCxnSpPr>
        <p:spPr>
          <a:xfrm flipH="1">
            <a:off x="5178251" y="2672025"/>
            <a:ext cx="2166900" cy="20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4"/>
          <p:cNvCxnSpPr>
            <a:endCxn id="89" idx="1"/>
          </p:cNvCxnSpPr>
          <p:nvPr/>
        </p:nvCxnSpPr>
        <p:spPr>
          <a:xfrm>
            <a:off x="1335000" y="2615813"/>
            <a:ext cx="2118900" cy="69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Macintosh PowerPoint</Application>
  <PresentationFormat>On-screen Show (16:9)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Gaelle Gilles</cp:lastModifiedBy>
  <cp:revision>1</cp:revision>
  <dcterms:modified xsi:type="dcterms:W3CDTF">2022-04-13T23:27:10Z</dcterms:modified>
</cp:coreProperties>
</file>