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vFzLFlD+oS4p/6alWS0I77T0R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659080" y="2128964"/>
            <a:ext cx="752400" cy="824039"/>
            <a:chOff x="3895803" y="855361"/>
            <a:chExt cx="752400" cy="824039"/>
          </a:xfrm>
        </p:grpSpPr>
        <p:grpSp>
          <p:nvGrpSpPr>
            <p:cNvPr id="55" name="Google Shape;55;p1"/>
            <p:cNvGrpSpPr/>
            <p:nvPr/>
          </p:nvGrpSpPr>
          <p:grpSpPr>
            <a:xfrm>
              <a:off x="3995448" y="855361"/>
              <a:ext cx="414549" cy="537369"/>
              <a:chOff x="935472" y="1852219"/>
              <a:chExt cx="414549" cy="537369"/>
            </a:xfrm>
          </p:grpSpPr>
          <p:sp>
            <p:nvSpPr>
              <p:cNvPr id="56" name="Google Shape;56;p1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" name="Google Shape;57;p1"/>
              <p:cNvCxnSpPr>
                <a:stCxn id="56" idx="4"/>
              </p:cNvCxnSpPr>
              <p:nvPr/>
            </p:nvCxnSpPr>
            <p:spPr>
              <a:xfrm flipH="1">
                <a:off x="1124400" y="2040538"/>
                <a:ext cx="1500" cy="2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1"/>
              <p:cNvCxnSpPr>
                <a:stCxn id="56" idx="4"/>
                <a:endCxn id="56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3" name="Google Shape;63;p1"/>
            <p:cNvSpPr txBox="1"/>
            <p:nvPr/>
          </p:nvSpPr>
          <p:spPr>
            <a:xfrm>
              <a:off x="3895803" y="1371600"/>
              <a:ext cx="752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</p:txBody>
        </p:sp>
      </p:grpSp>
      <p:sp>
        <p:nvSpPr>
          <p:cNvPr id="64" name="Google Shape;64;p1"/>
          <p:cNvSpPr txBox="1"/>
          <p:nvPr/>
        </p:nvSpPr>
        <p:spPr>
          <a:xfrm>
            <a:off x="3392875" y="184950"/>
            <a:ext cx="254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Inwood Bagels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Diagram(Logical)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21033" y="201700"/>
            <a:ext cx="2340842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Inwood Bagels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Flow Diagram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Home Page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2871868" y="966100"/>
            <a:ext cx="1359890" cy="523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01.01 Register new Customer user</a:t>
            </a: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2871868" y="3014535"/>
            <a:ext cx="1359890" cy="523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01.03 User Login</a:t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2871868" y="4048299"/>
            <a:ext cx="1359890" cy="523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01.04 User Support</a:t>
            </a: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2871868" y="1992655"/>
            <a:ext cx="1359890" cy="523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01.02 Account Details</a:t>
            </a:r>
            <a:endParaRPr/>
          </a:p>
        </p:txBody>
      </p:sp>
      <p:cxnSp>
        <p:nvCxnSpPr>
          <p:cNvPr id="70" name="Google Shape;70;p1"/>
          <p:cNvCxnSpPr>
            <a:stCxn id="56" idx="5"/>
            <a:endCxn id="66" idx="1"/>
          </p:cNvCxnSpPr>
          <p:nvPr/>
        </p:nvCxnSpPr>
        <p:spPr>
          <a:xfrm rot="10800000" flipH="1">
            <a:off x="1072084" y="1227704"/>
            <a:ext cx="1799700" cy="10620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>
            <a:stCxn id="66" idx="2"/>
            <a:endCxn id="69" idx="0"/>
          </p:cNvCxnSpPr>
          <p:nvPr/>
        </p:nvCxnSpPr>
        <p:spPr>
          <a:xfrm>
            <a:off x="3551813" y="1489321"/>
            <a:ext cx="0" cy="5034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stCxn id="69" idx="2"/>
            <a:endCxn id="67" idx="0"/>
          </p:cNvCxnSpPr>
          <p:nvPr/>
        </p:nvCxnSpPr>
        <p:spPr>
          <a:xfrm>
            <a:off x="3551813" y="2515876"/>
            <a:ext cx="0" cy="4986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stCxn id="67" idx="2"/>
            <a:endCxn id="68" idx="0"/>
          </p:cNvCxnSpPr>
          <p:nvPr/>
        </p:nvCxnSpPr>
        <p:spPr>
          <a:xfrm>
            <a:off x="3551813" y="3537756"/>
            <a:ext cx="0" cy="5106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" name="Google Shape;74;p1"/>
          <p:cNvSpPr txBox="1"/>
          <p:nvPr/>
        </p:nvSpPr>
        <p:spPr>
          <a:xfrm rot="-2375527">
            <a:off x="1579691" y="1385205"/>
            <a:ext cx="958862" cy="2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  <a:endParaRPr/>
          </a:p>
        </p:txBody>
      </p:sp>
      <p:cxnSp>
        <p:nvCxnSpPr>
          <p:cNvPr id="75" name="Google Shape;75;p1"/>
          <p:cNvCxnSpPr>
            <a:stCxn id="56" idx="5"/>
            <a:endCxn id="69" idx="1"/>
          </p:cNvCxnSpPr>
          <p:nvPr/>
        </p:nvCxnSpPr>
        <p:spPr>
          <a:xfrm rot="10800000" flipH="1">
            <a:off x="1072084" y="2254304"/>
            <a:ext cx="1799700" cy="354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1"/>
          <p:cNvSpPr txBox="1"/>
          <p:nvPr/>
        </p:nvSpPr>
        <p:spPr>
          <a:xfrm rot="1258763">
            <a:off x="1484766" y="2538874"/>
            <a:ext cx="1634770" cy="27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Email and password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3646197" y="1602550"/>
            <a:ext cx="1322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Authenticate</a:t>
            </a:r>
            <a:endParaRPr/>
          </a:p>
        </p:txBody>
      </p:sp>
      <p:cxnSp>
        <p:nvCxnSpPr>
          <p:cNvPr id="78" name="Google Shape;78;p1"/>
          <p:cNvCxnSpPr>
            <a:stCxn id="56" idx="5"/>
            <a:endCxn id="68" idx="1"/>
          </p:cNvCxnSpPr>
          <p:nvPr/>
        </p:nvCxnSpPr>
        <p:spPr>
          <a:xfrm>
            <a:off x="1072084" y="2289704"/>
            <a:ext cx="1799700" cy="20202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79;p1"/>
          <p:cNvSpPr txBox="1"/>
          <p:nvPr/>
        </p:nvSpPr>
        <p:spPr>
          <a:xfrm rot="3152823">
            <a:off x="1282948" y="3411865"/>
            <a:ext cx="1552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with order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3680622" y="3595275"/>
            <a:ext cx="1322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Authenticate</a:t>
            </a:r>
            <a:endParaRPr/>
          </a:p>
        </p:txBody>
      </p:sp>
      <p:cxnSp>
        <p:nvCxnSpPr>
          <p:cNvPr id="81" name="Google Shape;81;p1"/>
          <p:cNvCxnSpPr>
            <a:stCxn id="56" idx="5"/>
            <a:endCxn id="67" idx="1"/>
          </p:cNvCxnSpPr>
          <p:nvPr/>
        </p:nvCxnSpPr>
        <p:spPr>
          <a:xfrm>
            <a:off x="1072084" y="2289704"/>
            <a:ext cx="1799700" cy="9864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" name="Google Shape;82;p1"/>
          <p:cNvSpPr txBox="1"/>
          <p:nvPr/>
        </p:nvSpPr>
        <p:spPr>
          <a:xfrm rot="2070">
            <a:off x="1489354" y="2031135"/>
            <a:ext cx="149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/>
        </p:nvSpPr>
        <p:spPr>
          <a:xfrm>
            <a:off x="3330001" y="252275"/>
            <a:ext cx="25410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Inwood Bagels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Diagram(Logical)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121033" y="201700"/>
            <a:ext cx="176093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Inwood Bagels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Flow Diagram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Menu &amp; Order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9" name="Google Shape;89;p2"/>
          <p:cNvGrpSpPr/>
          <p:nvPr/>
        </p:nvGrpSpPr>
        <p:grpSpPr>
          <a:xfrm>
            <a:off x="512800" y="2571750"/>
            <a:ext cx="752397" cy="885571"/>
            <a:chOff x="3895803" y="855361"/>
            <a:chExt cx="752397" cy="885571"/>
          </a:xfrm>
        </p:grpSpPr>
        <p:grpSp>
          <p:nvGrpSpPr>
            <p:cNvPr id="90" name="Google Shape;90;p2"/>
            <p:cNvGrpSpPr/>
            <p:nvPr/>
          </p:nvGrpSpPr>
          <p:grpSpPr>
            <a:xfrm>
              <a:off x="3995448" y="855361"/>
              <a:ext cx="414549" cy="537369"/>
              <a:chOff x="935472" y="1852219"/>
              <a:chExt cx="414549" cy="537369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" name="Google Shape;92;p2"/>
              <p:cNvCxnSpPr>
                <a:stCxn id="91" idx="4"/>
              </p:cNvCxnSpPr>
              <p:nvPr/>
            </p:nvCxnSpPr>
            <p:spPr>
              <a:xfrm flipH="1">
                <a:off x="1124400" y="2040538"/>
                <a:ext cx="1500" cy="2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" name="Google Shape;94;p2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2"/>
              <p:cNvCxnSpPr>
                <a:stCxn id="91" idx="4"/>
                <a:endCxn id="91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2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2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98" name="Google Shape;98;p2"/>
            <p:cNvSpPr txBox="1"/>
            <p:nvPr/>
          </p:nvSpPr>
          <p:spPr>
            <a:xfrm>
              <a:off x="3895803" y="1371600"/>
              <a:ext cx="7523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</p:txBody>
        </p:sp>
      </p:grpSp>
      <p:sp>
        <p:nvSpPr>
          <p:cNvPr id="99" name="Google Shape;99;p2"/>
          <p:cNvSpPr/>
          <p:nvPr/>
        </p:nvSpPr>
        <p:spPr>
          <a:xfrm>
            <a:off x="2551814" y="1212112"/>
            <a:ext cx="893135" cy="5232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02.01 View Menu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3997840" y="1879941"/>
            <a:ext cx="893100" cy="69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02.02 Choose Menu Item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551812" y="2890479"/>
            <a:ext cx="893135" cy="7777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02.03 Choose Delivery Method</a:t>
            </a:r>
            <a:endParaRPr/>
          </a:p>
        </p:txBody>
      </p:sp>
      <p:cxnSp>
        <p:nvCxnSpPr>
          <p:cNvPr id="102" name="Google Shape;102;p2"/>
          <p:cNvCxnSpPr>
            <a:endCxn id="99" idx="1"/>
          </p:cNvCxnSpPr>
          <p:nvPr/>
        </p:nvCxnSpPr>
        <p:spPr>
          <a:xfrm rot="10800000" flipH="1">
            <a:off x="1009214" y="1473722"/>
            <a:ext cx="1542600" cy="14169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2"/>
          <p:cNvCxnSpPr>
            <a:stCxn id="99" idx="3"/>
            <a:endCxn id="100" idx="0"/>
          </p:cNvCxnSpPr>
          <p:nvPr/>
        </p:nvCxnSpPr>
        <p:spPr>
          <a:xfrm>
            <a:off x="3444949" y="1473722"/>
            <a:ext cx="999300" cy="4062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04;p2"/>
          <p:cNvSpPr txBox="1"/>
          <p:nvPr/>
        </p:nvSpPr>
        <p:spPr>
          <a:xfrm rot="-2626269">
            <a:off x="1052929" y="1888545"/>
            <a:ext cx="13195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 the menu</a:t>
            </a:r>
            <a:endParaRPr/>
          </a:p>
        </p:txBody>
      </p:sp>
      <p:cxnSp>
        <p:nvCxnSpPr>
          <p:cNvPr id="105" name="Google Shape;105;p2"/>
          <p:cNvCxnSpPr>
            <a:endCxn id="101" idx="1"/>
          </p:cNvCxnSpPr>
          <p:nvPr/>
        </p:nvCxnSpPr>
        <p:spPr>
          <a:xfrm>
            <a:off x="1009212" y="2853955"/>
            <a:ext cx="1542600" cy="4254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Google Shape;106;p2"/>
          <p:cNvSpPr txBox="1"/>
          <p:nvPr/>
        </p:nvSpPr>
        <p:spPr>
          <a:xfrm rot="992124">
            <a:off x="1072227" y="3111878"/>
            <a:ext cx="1397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modify the delivery method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;p3">
            <a:extLst>
              <a:ext uri="{FF2B5EF4-FFF2-40B4-BE49-F238E27FC236}">
                <a16:creationId xmlns:a16="http://schemas.microsoft.com/office/drawing/2014/main" id="{98701EAF-0818-5143-9D43-B6B9EAE09C77}"/>
              </a:ext>
            </a:extLst>
          </p:cNvPr>
          <p:cNvSpPr txBox="1"/>
          <p:nvPr/>
        </p:nvSpPr>
        <p:spPr>
          <a:xfrm>
            <a:off x="3392874" y="184950"/>
            <a:ext cx="26676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Inwood Bagels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Diagram(Physical)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54;p3">
            <a:extLst>
              <a:ext uri="{FF2B5EF4-FFF2-40B4-BE49-F238E27FC236}">
                <a16:creationId xmlns:a16="http://schemas.microsoft.com/office/drawing/2014/main" id="{EC46C8B5-ED1E-8547-AEC2-1EAC93203687}"/>
              </a:ext>
            </a:extLst>
          </p:cNvPr>
          <p:cNvGrpSpPr/>
          <p:nvPr/>
        </p:nvGrpSpPr>
        <p:grpSpPr>
          <a:xfrm>
            <a:off x="659080" y="2128964"/>
            <a:ext cx="752400" cy="824039"/>
            <a:chOff x="3895803" y="855361"/>
            <a:chExt cx="752400" cy="824039"/>
          </a:xfrm>
        </p:grpSpPr>
        <p:grpSp>
          <p:nvGrpSpPr>
            <p:cNvPr id="4" name="Google Shape;55;p3">
              <a:extLst>
                <a:ext uri="{FF2B5EF4-FFF2-40B4-BE49-F238E27FC236}">
                  <a16:creationId xmlns:a16="http://schemas.microsoft.com/office/drawing/2014/main" id="{FC837A78-AD79-474F-AF6F-9F870F64184A}"/>
                </a:ext>
              </a:extLst>
            </p:cNvPr>
            <p:cNvGrpSpPr/>
            <p:nvPr/>
          </p:nvGrpSpPr>
          <p:grpSpPr>
            <a:xfrm>
              <a:off x="3995448" y="855361"/>
              <a:ext cx="414549" cy="537369"/>
              <a:chOff x="935472" y="1852219"/>
              <a:chExt cx="414549" cy="537369"/>
            </a:xfrm>
          </p:grpSpPr>
          <p:sp>
            <p:nvSpPr>
              <p:cNvPr id="6" name="Google Shape;56;p3">
                <a:extLst>
                  <a:ext uri="{FF2B5EF4-FFF2-40B4-BE49-F238E27FC236}">
                    <a16:creationId xmlns:a16="http://schemas.microsoft.com/office/drawing/2014/main" id="{6066D3E7-A036-204D-9C4B-6AA62E7753E2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" name="Google Shape;57;p3">
                <a:extLst>
                  <a:ext uri="{FF2B5EF4-FFF2-40B4-BE49-F238E27FC236}">
                    <a16:creationId xmlns:a16="http://schemas.microsoft.com/office/drawing/2014/main" id="{CFDE6339-A0A0-2E49-B586-E2464DEA4297}"/>
                  </a:ext>
                </a:extLst>
              </p:cNvPr>
              <p:cNvCxnSpPr>
                <a:stCxn id="6" idx="4"/>
              </p:cNvCxnSpPr>
              <p:nvPr/>
            </p:nvCxnSpPr>
            <p:spPr>
              <a:xfrm flipH="1">
                <a:off x="1124400" y="2040538"/>
                <a:ext cx="1500" cy="2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" name="Google Shape;58;p3">
                <a:extLst>
                  <a:ext uri="{FF2B5EF4-FFF2-40B4-BE49-F238E27FC236}">
                    <a16:creationId xmlns:a16="http://schemas.microsoft.com/office/drawing/2014/main" id="{26A8D160-B498-7C42-8CBC-2145B4AE920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" name="Google Shape;59;p3">
                <a:extLst>
                  <a:ext uri="{FF2B5EF4-FFF2-40B4-BE49-F238E27FC236}">
                    <a16:creationId xmlns:a16="http://schemas.microsoft.com/office/drawing/2014/main" id="{30D3DA69-7C80-E045-9E98-5977FBCF856F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" name="Google Shape;60;p3">
                <a:extLst>
                  <a:ext uri="{FF2B5EF4-FFF2-40B4-BE49-F238E27FC236}">
                    <a16:creationId xmlns:a16="http://schemas.microsoft.com/office/drawing/2014/main" id="{C19A1C02-F87E-474D-999A-A4D01510D30D}"/>
                  </a:ext>
                </a:extLst>
              </p:cNvPr>
              <p:cNvCxnSpPr>
                <a:stCxn id="6" idx="4"/>
                <a:endCxn id="6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" name="Google Shape;61;p3">
                <a:extLst>
                  <a:ext uri="{FF2B5EF4-FFF2-40B4-BE49-F238E27FC236}">
                    <a16:creationId xmlns:a16="http://schemas.microsoft.com/office/drawing/2014/main" id="{768880C0-DFDC-DA4F-8FF7-EA365E9E7FCE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" name="Google Shape;62;p3">
                <a:extLst>
                  <a:ext uri="{FF2B5EF4-FFF2-40B4-BE49-F238E27FC236}">
                    <a16:creationId xmlns:a16="http://schemas.microsoft.com/office/drawing/2014/main" id="{43DC981C-A2AB-8343-8367-C863EE5676FD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" name="Google Shape;63;p3">
              <a:extLst>
                <a:ext uri="{FF2B5EF4-FFF2-40B4-BE49-F238E27FC236}">
                  <a16:creationId xmlns:a16="http://schemas.microsoft.com/office/drawing/2014/main" id="{2FAC76B8-C40D-5B4C-BDFA-01CDB41790F0}"/>
                </a:ext>
              </a:extLst>
            </p:cNvPr>
            <p:cNvSpPr txBox="1"/>
            <p:nvPr/>
          </p:nvSpPr>
          <p:spPr>
            <a:xfrm>
              <a:off x="3895803" y="1371600"/>
              <a:ext cx="752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64;p3">
            <a:extLst>
              <a:ext uri="{FF2B5EF4-FFF2-40B4-BE49-F238E27FC236}">
                <a16:creationId xmlns:a16="http://schemas.microsoft.com/office/drawing/2014/main" id="{5BB1E711-5B67-3B45-B6EC-F164E630ED6A}"/>
              </a:ext>
            </a:extLst>
          </p:cNvPr>
          <p:cNvSpPr txBox="1"/>
          <p:nvPr/>
        </p:nvSpPr>
        <p:spPr>
          <a:xfrm>
            <a:off x="3392874" y="184950"/>
            <a:ext cx="26676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Inwood Bagels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Diagram(Physical)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5;p3">
            <a:extLst>
              <a:ext uri="{FF2B5EF4-FFF2-40B4-BE49-F238E27FC236}">
                <a16:creationId xmlns:a16="http://schemas.microsoft.com/office/drawing/2014/main" id="{440F24DF-E26A-E346-89EA-3EDF042BF032}"/>
              </a:ext>
            </a:extLst>
          </p:cNvPr>
          <p:cNvSpPr txBox="1"/>
          <p:nvPr/>
        </p:nvSpPr>
        <p:spPr>
          <a:xfrm>
            <a:off x="121033" y="201700"/>
            <a:ext cx="2340842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Inwood Bagels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Flow Diagram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Home Page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66;p3">
            <a:extLst>
              <a:ext uri="{FF2B5EF4-FFF2-40B4-BE49-F238E27FC236}">
                <a16:creationId xmlns:a16="http://schemas.microsoft.com/office/drawing/2014/main" id="{9A3A5750-8BF7-1F44-8305-ED816C39BBB8}"/>
              </a:ext>
            </a:extLst>
          </p:cNvPr>
          <p:cNvSpPr/>
          <p:nvPr/>
        </p:nvSpPr>
        <p:spPr>
          <a:xfrm>
            <a:off x="2331348" y="913476"/>
            <a:ext cx="1359890" cy="523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01.01 Register new Customer 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67;p3">
            <a:extLst>
              <a:ext uri="{FF2B5EF4-FFF2-40B4-BE49-F238E27FC236}">
                <a16:creationId xmlns:a16="http://schemas.microsoft.com/office/drawing/2014/main" id="{60EC36A7-CCD9-974B-809D-AF0EEDBBBB33}"/>
              </a:ext>
            </a:extLst>
          </p:cNvPr>
          <p:cNvSpPr/>
          <p:nvPr/>
        </p:nvSpPr>
        <p:spPr>
          <a:xfrm>
            <a:off x="3076538" y="2928350"/>
            <a:ext cx="1359900" cy="52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01.03 User Login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68;p3">
            <a:extLst>
              <a:ext uri="{FF2B5EF4-FFF2-40B4-BE49-F238E27FC236}">
                <a16:creationId xmlns:a16="http://schemas.microsoft.com/office/drawing/2014/main" id="{EDFCBC29-9EFC-9949-859D-37D9CDE32078}"/>
              </a:ext>
            </a:extLst>
          </p:cNvPr>
          <p:cNvSpPr/>
          <p:nvPr/>
        </p:nvSpPr>
        <p:spPr>
          <a:xfrm>
            <a:off x="3011293" y="4435329"/>
            <a:ext cx="1359890" cy="5232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01.04 User 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9;p3">
            <a:extLst>
              <a:ext uri="{FF2B5EF4-FFF2-40B4-BE49-F238E27FC236}">
                <a16:creationId xmlns:a16="http://schemas.microsoft.com/office/drawing/2014/main" id="{BDDC7DFE-4150-6D43-A57D-C0665DA618E0}"/>
              </a:ext>
            </a:extLst>
          </p:cNvPr>
          <p:cNvSpPr/>
          <p:nvPr/>
        </p:nvSpPr>
        <p:spPr>
          <a:xfrm>
            <a:off x="2736637" y="1784704"/>
            <a:ext cx="1359900" cy="52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01.02 Account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70;p3">
            <a:extLst>
              <a:ext uri="{FF2B5EF4-FFF2-40B4-BE49-F238E27FC236}">
                <a16:creationId xmlns:a16="http://schemas.microsoft.com/office/drawing/2014/main" id="{B5E19C1A-E2DD-9246-AE99-A017738F06D2}"/>
              </a:ext>
            </a:extLst>
          </p:cNvPr>
          <p:cNvCxnSpPr>
            <a:stCxn id="6" idx="5"/>
            <a:endCxn id="15" idx="1"/>
          </p:cNvCxnSpPr>
          <p:nvPr/>
        </p:nvCxnSpPr>
        <p:spPr>
          <a:xfrm rot="10800000" flipH="1">
            <a:off x="1072084" y="1175204"/>
            <a:ext cx="1259400" cy="1114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71;p3">
            <a:extLst>
              <a:ext uri="{FF2B5EF4-FFF2-40B4-BE49-F238E27FC236}">
                <a16:creationId xmlns:a16="http://schemas.microsoft.com/office/drawing/2014/main" id="{D4905BA7-B189-964F-9925-DD0B000A41BF}"/>
              </a:ext>
            </a:extLst>
          </p:cNvPr>
          <p:cNvSpPr txBox="1"/>
          <p:nvPr/>
        </p:nvSpPr>
        <p:spPr>
          <a:xfrm rot="-2457170">
            <a:off x="1293929" y="1343815"/>
            <a:ext cx="958862" cy="2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72;p3">
            <a:extLst>
              <a:ext uri="{FF2B5EF4-FFF2-40B4-BE49-F238E27FC236}">
                <a16:creationId xmlns:a16="http://schemas.microsoft.com/office/drawing/2014/main" id="{3DFF8283-8C52-C941-9550-1B88E9405EF6}"/>
              </a:ext>
            </a:extLst>
          </p:cNvPr>
          <p:cNvCxnSpPr>
            <a:stCxn id="6" idx="5"/>
            <a:endCxn id="18" idx="1"/>
          </p:cNvCxnSpPr>
          <p:nvPr/>
        </p:nvCxnSpPr>
        <p:spPr>
          <a:xfrm rot="10800000" flipH="1">
            <a:off x="1072084" y="2046404"/>
            <a:ext cx="1664700" cy="2433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73;p3">
            <a:extLst>
              <a:ext uri="{FF2B5EF4-FFF2-40B4-BE49-F238E27FC236}">
                <a16:creationId xmlns:a16="http://schemas.microsoft.com/office/drawing/2014/main" id="{63E1D48E-6C96-A249-BA38-1C59E7EA4B30}"/>
              </a:ext>
            </a:extLst>
          </p:cNvPr>
          <p:cNvSpPr txBox="1"/>
          <p:nvPr/>
        </p:nvSpPr>
        <p:spPr>
          <a:xfrm rot="1628324">
            <a:off x="1333219" y="2859458"/>
            <a:ext cx="1648154" cy="27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and password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74;p3">
            <a:extLst>
              <a:ext uri="{FF2B5EF4-FFF2-40B4-BE49-F238E27FC236}">
                <a16:creationId xmlns:a16="http://schemas.microsoft.com/office/drawing/2014/main" id="{B50F5014-61B4-0E4E-966F-DB0D9E66047F}"/>
              </a:ext>
            </a:extLst>
          </p:cNvPr>
          <p:cNvCxnSpPr>
            <a:stCxn id="6" idx="5"/>
            <a:endCxn id="17" idx="1"/>
          </p:cNvCxnSpPr>
          <p:nvPr/>
        </p:nvCxnSpPr>
        <p:spPr>
          <a:xfrm>
            <a:off x="1072084" y="2289704"/>
            <a:ext cx="1939200" cy="24072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" name="Google Shape;75;p3">
            <a:extLst>
              <a:ext uri="{FF2B5EF4-FFF2-40B4-BE49-F238E27FC236}">
                <a16:creationId xmlns:a16="http://schemas.microsoft.com/office/drawing/2014/main" id="{4D7FD3CA-DD5D-0C40-86F4-2617809667F2}"/>
              </a:ext>
            </a:extLst>
          </p:cNvPr>
          <p:cNvSpPr txBox="1"/>
          <p:nvPr/>
        </p:nvSpPr>
        <p:spPr>
          <a:xfrm rot="3049405">
            <a:off x="1283771" y="3505935"/>
            <a:ext cx="1552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with order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76;p3">
            <a:extLst>
              <a:ext uri="{FF2B5EF4-FFF2-40B4-BE49-F238E27FC236}">
                <a16:creationId xmlns:a16="http://schemas.microsoft.com/office/drawing/2014/main" id="{68922997-1B2F-B240-B9AB-E386961A21F8}"/>
              </a:ext>
            </a:extLst>
          </p:cNvPr>
          <p:cNvCxnSpPr/>
          <p:nvPr/>
        </p:nvCxnSpPr>
        <p:spPr>
          <a:xfrm>
            <a:off x="1072084" y="2307904"/>
            <a:ext cx="2029500" cy="8781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77;p3">
            <a:extLst>
              <a:ext uri="{FF2B5EF4-FFF2-40B4-BE49-F238E27FC236}">
                <a16:creationId xmlns:a16="http://schemas.microsoft.com/office/drawing/2014/main" id="{0619A9E6-093D-B746-B774-B7C23D59BE32}"/>
              </a:ext>
            </a:extLst>
          </p:cNvPr>
          <p:cNvSpPr txBox="1"/>
          <p:nvPr/>
        </p:nvSpPr>
        <p:spPr>
          <a:xfrm rot="566377">
            <a:off x="1646628" y="2195976"/>
            <a:ext cx="117623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Info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78;p3">
            <a:extLst>
              <a:ext uri="{FF2B5EF4-FFF2-40B4-BE49-F238E27FC236}">
                <a16:creationId xmlns:a16="http://schemas.microsoft.com/office/drawing/2014/main" id="{A1152A01-CDCA-5D41-9ED3-37A8638A5A13}"/>
              </a:ext>
            </a:extLst>
          </p:cNvPr>
          <p:cNvCxnSpPr/>
          <p:nvPr/>
        </p:nvCxnSpPr>
        <p:spPr>
          <a:xfrm>
            <a:off x="3646534" y="1015262"/>
            <a:ext cx="2369319" cy="147935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Google Shape;79;p3">
            <a:extLst>
              <a:ext uri="{FF2B5EF4-FFF2-40B4-BE49-F238E27FC236}">
                <a16:creationId xmlns:a16="http://schemas.microsoft.com/office/drawing/2014/main" id="{8CB38789-D971-C84D-850D-B4FDBF31DAFD}"/>
              </a:ext>
            </a:extLst>
          </p:cNvPr>
          <p:cNvSpPr txBox="1"/>
          <p:nvPr/>
        </p:nvSpPr>
        <p:spPr>
          <a:xfrm rot="203872">
            <a:off x="3959767" y="705291"/>
            <a:ext cx="1832321" cy="46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name, email, payment info, address</a:t>
            </a:r>
            <a:endParaRPr/>
          </a:p>
        </p:txBody>
      </p:sp>
      <p:cxnSp>
        <p:nvCxnSpPr>
          <p:cNvPr id="29" name="Google Shape;80;p3">
            <a:extLst>
              <a:ext uri="{FF2B5EF4-FFF2-40B4-BE49-F238E27FC236}">
                <a16:creationId xmlns:a16="http://schemas.microsoft.com/office/drawing/2014/main" id="{29484797-55C5-A042-8097-12225B94ED55}"/>
              </a:ext>
            </a:extLst>
          </p:cNvPr>
          <p:cNvCxnSpPr>
            <a:stCxn id="18" idx="3"/>
          </p:cNvCxnSpPr>
          <p:nvPr/>
        </p:nvCxnSpPr>
        <p:spPr>
          <a:xfrm rot="10800000" flipH="1">
            <a:off x="4096537" y="1320304"/>
            <a:ext cx="1983600" cy="7260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81;p3">
            <a:extLst>
              <a:ext uri="{FF2B5EF4-FFF2-40B4-BE49-F238E27FC236}">
                <a16:creationId xmlns:a16="http://schemas.microsoft.com/office/drawing/2014/main" id="{042C577C-D786-D547-8B83-1F255BD659C2}"/>
              </a:ext>
            </a:extLst>
          </p:cNvPr>
          <p:cNvSpPr txBox="1"/>
          <p:nvPr/>
        </p:nvSpPr>
        <p:spPr>
          <a:xfrm rot="-1351748">
            <a:off x="4024946" y="1769507"/>
            <a:ext cx="1763264" cy="27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ID and password</a:t>
            </a:r>
            <a:endParaRPr/>
          </a:p>
        </p:txBody>
      </p:sp>
      <p:grpSp>
        <p:nvGrpSpPr>
          <p:cNvPr id="31" name="Google Shape;82;p3">
            <a:extLst>
              <a:ext uri="{FF2B5EF4-FFF2-40B4-BE49-F238E27FC236}">
                <a16:creationId xmlns:a16="http://schemas.microsoft.com/office/drawing/2014/main" id="{B403507B-C589-6F45-AC35-5D2468017872}"/>
              </a:ext>
            </a:extLst>
          </p:cNvPr>
          <p:cNvGrpSpPr/>
          <p:nvPr/>
        </p:nvGrpSpPr>
        <p:grpSpPr>
          <a:xfrm>
            <a:off x="6060557" y="1085261"/>
            <a:ext cx="1643785" cy="475522"/>
            <a:chOff x="9953939" y="2573774"/>
            <a:chExt cx="1643785" cy="475522"/>
          </a:xfrm>
        </p:grpSpPr>
        <p:grpSp>
          <p:nvGrpSpPr>
            <p:cNvPr id="32" name="Google Shape;83;p3">
              <a:extLst>
                <a:ext uri="{FF2B5EF4-FFF2-40B4-BE49-F238E27FC236}">
                  <a16:creationId xmlns:a16="http://schemas.microsoft.com/office/drawing/2014/main" id="{AABB458E-8D36-0144-A045-79C0783657B5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34" name="Google Shape;84;p3">
                <a:extLst>
                  <a:ext uri="{FF2B5EF4-FFF2-40B4-BE49-F238E27FC236}">
                    <a16:creationId xmlns:a16="http://schemas.microsoft.com/office/drawing/2014/main" id="{595F3BD6-DC43-D349-963E-7A2C25F1FE64}"/>
                  </a:ext>
                </a:extLst>
              </p:cNvPr>
              <p:cNvCxnSpPr/>
              <p:nvPr/>
            </p:nvCxnSpPr>
            <p:spPr>
              <a:xfrm>
                <a:off x="9953939" y="2573774"/>
                <a:ext cx="1514807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" name="Google Shape;85;p3">
                <a:extLst>
                  <a:ext uri="{FF2B5EF4-FFF2-40B4-BE49-F238E27FC236}">
                    <a16:creationId xmlns:a16="http://schemas.microsoft.com/office/drawing/2014/main" id="{88799707-F57F-D142-AFC4-9218BB4429EE}"/>
                  </a:ext>
                </a:extLst>
              </p:cNvPr>
              <p:cNvCxnSpPr/>
              <p:nvPr/>
            </p:nvCxnSpPr>
            <p:spPr>
              <a:xfrm>
                <a:off x="9966855" y="3036140"/>
                <a:ext cx="150189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" name="Google Shape;86;p3">
                <a:extLst>
                  <a:ext uri="{FF2B5EF4-FFF2-40B4-BE49-F238E27FC236}">
                    <a16:creationId xmlns:a16="http://schemas.microsoft.com/office/drawing/2014/main" id="{81DF5A71-8D88-C446-A027-E97131DDB0FB}"/>
                  </a:ext>
                </a:extLst>
              </p:cNvPr>
              <p:cNvCxnSpPr/>
              <p:nvPr/>
            </p:nvCxnSpPr>
            <p:spPr>
              <a:xfrm>
                <a:off x="9966855" y="2573774"/>
                <a:ext cx="0" cy="4755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" name="Google Shape;87;p3">
                <a:extLst>
                  <a:ext uri="{FF2B5EF4-FFF2-40B4-BE49-F238E27FC236}">
                    <a16:creationId xmlns:a16="http://schemas.microsoft.com/office/drawing/2014/main" id="{B63BE3FB-132B-1647-B1C6-6272B9DE3E5E}"/>
                  </a:ext>
                </a:extLst>
              </p:cNvPr>
              <p:cNvCxnSpPr/>
              <p:nvPr/>
            </p:nvCxnSpPr>
            <p:spPr>
              <a:xfrm>
                <a:off x="10274238" y="2573774"/>
                <a:ext cx="0" cy="46002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3" name="Google Shape;88;p3">
              <a:extLst>
                <a:ext uri="{FF2B5EF4-FFF2-40B4-BE49-F238E27FC236}">
                  <a16:creationId xmlns:a16="http://schemas.microsoft.com/office/drawing/2014/main" id="{526C4678-63B9-1447-8044-02CE6C88322E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Customer</a:t>
              </a:r>
              <a:endParaRPr/>
            </a:p>
          </p:txBody>
        </p:sp>
      </p:grpSp>
      <p:cxnSp>
        <p:nvCxnSpPr>
          <p:cNvPr id="38" name="Google Shape;89;p3">
            <a:extLst>
              <a:ext uri="{FF2B5EF4-FFF2-40B4-BE49-F238E27FC236}">
                <a16:creationId xmlns:a16="http://schemas.microsoft.com/office/drawing/2014/main" id="{F75DE437-8061-E043-96F7-C818554AEA02}"/>
              </a:ext>
            </a:extLst>
          </p:cNvPr>
          <p:cNvCxnSpPr>
            <a:endCxn id="15" idx="3"/>
          </p:cNvCxnSpPr>
          <p:nvPr/>
        </p:nvCxnSpPr>
        <p:spPr>
          <a:xfrm rot="10800000">
            <a:off x="3691238" y="1175086"/>
            <a:ext cx="2369400" cy="1281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" name="Google Shape;90;p3">
            <a:extLst>
              <a:ext uri="{FF2B5EF4-FFF2-40B4-BE49-F238E27FC236}">
                <a16:creationId xmlns:a16="http://schemas.microsoft.com/office/drawing/2014/main" id="{B2064999-D062-0F4F-B90A-A6776FF2ACEB}"/>
              </a:ext>
            </a:extLst>
          </p:cNvPr>
          <p:cNvSpPr txBox="1"/>
          <p:nvPr/>
        </p:nvSpPr>
        <p:spPr>
          <a:xfrm rot="173820">
            <a:off x="3959205" y="1194222"/>
            <a:ext cx="12247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Registration Successful</a:t>
            </a:r>
            <a:endParaRPr/>
          </a:p>
        </p:txBody>
      </p:sp>
      <p:cxnSp>
        <p:nvCxnSpPr>
          <p:cNvPr id="40" name="Google Shape;91;p3">
            <a:extLst>
              <a:ext uri="{FF2B5EF4-FFF2-40B4-BE49-F238E27FC236}">
                <a16:creationId xmlns:a16="http://schemas.microsoft.com/office/drawing/2014/main" id="{87DF0B5F-A7B3-3646-A648-B945A4EA1F3F}"/>
              </a:ext>
            </a:extLst>
          </p:cNvPr>
          <p:cNvCxnSpPr/>
          <p:nvPr/>
        </p:nvCxnSpPr>
        <p:spPr>
          <a:xfrm rot="10800000" flipH="1">
            <a:off x="4436438" y="1542913"/>
            <a:ext cx="2250000" cy="1681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" name="Google Shape;92;p3">
            <a:extLst>
              <a:ext uri="{FF2B5EF4-FFF2-40B4-BE49-F238E27FC236}">
                <a16:creationId xmlns:a16="http://schemas.microsoft.com/office/drawing/2014/main" id="{A4461E1C-A2A0-A245-ACB0-B87077024003}"/>
              </a:ext>
            </a:extLst>
          </p:cNvPr>
          <p:cNvSpPr txBox="1"/>
          <p:nvPr/>
        </p:nvSpPr>
        <p:spPr>
          <a:xfrm rot="-1670419">
            <a:off x="4346040" y="2339438"/>
            <a:ext cx="1302117" cy="27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Attempt</a:t>
            </a:r>
            <a:endParaRPr/>
          </a:p>
        </p:txBody>
      </p:sp>
      <p:cxnSp>
        <p:nvCxnSpPr>
          <p:cNvPr id="42" name="Google Shape;93;p3">
            <a:extLst>
              <a:ext uri="{FF2B5EF4-FFF2-40B4-BE49-F238E27FC236}">
                <a16:creationId xmlns:a16="http://schemas.microsoft.com/office/drawing/2014/main" id="{86DA5DBE-EA61-9D45-B130-80214F5C5DB9}"/>
              </a:ext>
            </a:extLst>
          </p:cNvPr>
          <p:cNvCxnSpPr/>
          <p:nvPr/>
        </p:nvCxnSpPr>
        <p:spPr>
          <a:xfrm flipH="1">
            <a:off x="4452648" y="1516272"/>
            <a:ext cx="2342700" cy="1861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" name="Google Shape;94;p3">
            <a:extLst>
              <a:ext uri="{FF2B5EF4-FFF2-40B4-BE49-F238E27FC236}">
                <a16:creationId xmlns:a16="http://schemas.microsoft.com/office/drawing/2014/main" id="{17E8A52B-CF89-8944-8069-6C80AC7EC232}"/>
              </a:ext>
            </a:extLst>
          </p:cNvPr>
          <p:cNvSpPr txBox="1"/>
          <p:nvPr/>
        </p:nvSpPr>
        <p:spPr>
          <a:xfrm rot="-2475567">
            <a:off x="4962425" y="2383478"/>
            <a:ext cx="1583545" cy="4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Success/Unsuccess</a:t>
            </a:r>
            <a:endParaRPr/>
          </a:p>
        </p:txBody>
      </p:sp>
      <p:grpSp>
        <p:nvGrpSpPr>
          <p:cNvPr id="44" name="Google Shape;95;p3">
            <a:extLst>
              <a:ext uri="{FF2B5EF4-FFF2-40B4-BE49-F238E27FC236}">
                <a16:creationId xmlns:a16="http://schemas.microsoft.com/office/drawing/2014/main" id="{A8B5B390-8276-5947-8A48-935D2065AD8F}"/>
              </a:ext>
            </a:extLst>
          </p:cNvPr>
          <p:cNvGrpSpPr/>
          <p:nvPr/>
        </p:nvGrpSpPr>
        <p:grpSpPr>
          <a:xfrm>
            <a:off x="6037955" y="4225820"/>
            <a:ext cx="1643785" cy="475522"/>
            <a:chOff x="9953939" y="2573774"/>
            <a:chExt cx="1643785" cy="475522"/>
          </a:xfrm>
        </p:grpSpPr>
        <p:grpSp>
          <p:nvGrpSpPr>
            <p:cNvPr id="45" name="Google Shape;96;p3">
              <a:extLst>
                <a:ext uri="{FF2B5EF4-FFF2-40B4-BE49-F238E27FC236}">
                  <a16:creationId xmlns:a16="http://schemas.microsoft.com/office/drawing/2014/main" id="{BD221A97-323B-DE4E-9C4E-79E75542F1FA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47" name="Google Shape;97;p3">
                <a:extLst>
                  <a:ext uri="{FF2B5EF4-FFF2-40B4-BE49-F238E27FC236}">
                    <a16:creationId xmlns:a16="http://schemas.microsoft.com/office/drawing/2014/main" id="{9B459163-E704-EB4A-8456-8B509C78DF8E}"/>
                  </a:ext>
                </a:extLst>
              </p:cNvPr>
              <p:cNvCxnSpPr/>
              <p:nvPr/>
            </p:nvCxnSpPr>
            <p:spPr>
              <a:xfrm>
                <a:off x="9953939" y="2573774"/>
                <a:ext cx="1514807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" name="Google Shape;98;p3">
                <a:extLst>
                  <a:ext uri="{FF2B5EF4-FFF2-40B4-BE49-F238E27FC236}">
                    <a16:creationId xmlns:a16="http://schemas.microsoft.com/office/drawing/2014/main" id="{B1F1768D-AEB7-0347-9DFB-3BE69024C0E9}"/>
                  </a:ext>
                </a:extLst>
              </p:cNvPr>
              <p:cNvCxnSpPr/>
              <p:nvPr/>
            </p:nvCxnSpPr>
            <p:spPr>
              <a:xfrm>
                <a:off x="9966855" y="3036140"/>
                <a:ext cx="150189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99;p3">
                <a:extLst>
                  <a:ext uri="{FF2B5EF4-FFF2-40B4-BE49-F238E27FC236}">
                    <a16:creationId xmlns:a16="http://schemas.microsoft.com/office/drawing/2014/main" id="{1B4DC872-9BAA-2144-8EF8-3383110833B8}"/>
                  </a:ext>
                </a:extLst>
              </p:cNvPr>
              <p:cNvCxnSpPr/>
              <p:nvPr/>
            </p:nvCxnSpPr>
            <p:spPr>
              <a:xfrm>
                <a:off x="9966855" y="2573774"/>
                <a:ext cx="0" cy="4755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" name="Google Shape;100;p3">
                <a:extLst>
                  <a:ext uri="{FF2B5EF4-FFF2-40B4-BE49-F238E27FC236}">
                    <a16:creationId xmlns:a16="http://schemas.microsoft.com/office/drawing/2014/main" id="{65073420-EE07-094B-9B40-BB94131C1383}"/>
                  </a:ext>
                </a:extLst>
              </p:cNvPr>
              <p:cNvCxnSpPr/>
              <p:nvPr/>
            </p:nvCxnSpPr>
            <p:spPr>
              <a:xfrm>
                <a:off x="10274238" y="2573774"/>
                <a:ext cx="0" cy="46002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6" name="Google Shape;101;p3">
              <a:extLst>
                <a:ext uri="{FF2B5EF4-FFF2-40B4-BE49-F238E27FC236}">
                  <a16:creationId xmlns:a16="http://schemas.microsoft.com/office/drawing/2014/main" id="{6FF45F0F-3644-2241-B764-8C27519C47FC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user_support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Google Shape;102;p3">
            <a:extLst>
              <a:ext uri="{FF2B5EF4-FFF2-40B4-BE49-F238E27FC236}">
                <a16:creationId xmlns:a16="http://schemas.microsoft.com/office/drawing/2014/main" id="{D7A6024F-3BA8-3848-806D-1ACBE836B6F1}"/>
              </a:ext>
            </a:extLst>
          </p:cNvPr>
          <p:cNvCxnSpPr/>
          <p:nvPr/>
        </p:nvCxnSpPr>
        <p:spPr>
          <a:xfrm rot="10800000" flipH="1">
            <a:off x="4371183" y="4333618"/>
            <a:ext cx="1702290" cy="248597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" name="Google Shape;103;p3">
            <a:extLst>
              <a:ext uri="{FF2B5EF4-FFF2-40B4-BE49-F238E27FC236}">
                <a16:creationId xmlns:a16="http://schemas.microsoft.com/office/drawing/2014/main" id="{5DC071A2-A272-4944-B11E-091FCF1558BF}"/>
              </a:ext>
            </a:extLst>
          </p:cNvPr>
          <p:cNvSpPr txBox="1"/>
          <p:nvPr/>
        </p:nvSpPr>
        <p:spPr>
          <a:xfrm rot="-423019">
            <a:off x="4567210" y="4059070"/>
            <a:ext cx="13890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issue, contact info</a:t>
            </a:r>
            <a:endParaRPr/>
          </a:p>
        </p:txBody>
      </p:sp>
      <p:cxnSp>
        <p:nvCxnSpPr>
          <p:cNvPr id="53" name="Google Shape;104;p3">
            <a:extLst>
              <a:ext uri="{FF2B5EF4-FFF2-40B4-BE49-F238E27FC236}">
                <a16:creationId xmlns:a16="http://schemas.microsoft.com/office/drawing/2014/main" id="{464FE224-1484-B449-8DFB-6A65C9286C09}"/>
              </a:ext>
            </a:extLst>
          </p:cNvPr>
          <p:cNvCxnSpPr>
            <a:stCxn id="17" idx="3"/>
          </p:cNvCxnSpPr>
          <p:nvPr/>
        </p:nvCxnSpPr>
        <p:spPr>
          <a:xfrm rot="10800000" flipH="1">
            <a:off x="4371183" y="4435339"/>
            <a:ext cx="1702200" cy="2616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105;p3">
            <a:extLst>
              <a:ext uri="{FF2B5EF4-FFF2-40B4-BE49-F238E27FC236}">
                <a16:creationId xmlns:a16="http://schemas.microsoft.com/office/drawing/2014/main" id="{966A4B06-3CE7-A144-8D8B-A191142AE97E}"/>
              </a:ext>
            </a:extLst>
          </p:cNvPr>
          <p:cNvSpPr txBox="1"/>
          <p:nvPr/>
        </p:nvSpPr>
        <p:spPr>
          <a:xfrm rot="-485788">
            <a:off x="4568970" y="4489882"/>
            <a:ext cx="13598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id, description</a:t>
            </a:r>
            <a:endParaRPr/>
          </a:p>
        </p:txBody>
      </p:sp>
      <p:grpSp>
        <p:nvGrpSpPr>
          <p:cNvPr id="55" name="Google Shape;106;p3">
            <a:extLst>
              <a:ext uri="{FF2B5EF4-FFF2-40B4-BE49-F238E27FC236}">
                <a16:creationId xmlns:a16="http://schemas.microsoft.com/office/drawing/2014/main" id="{D5758A53-DCBE-524B-999D-71D0FA6DF49E}"/>
              </a:ext>
            </a:extLst>
          </p:cNvPr>
          <p:cNvGrpSpPr/>
          <p:nvPr/>
        </p:nvGrpSpPr>
        <p:grpSpPr>
          <a:xfrm>
            <a:off x="5954609" y="2952198"/>
            <a:ext cx="1643785" cy="475522"/>
            <a:chOff x="9953939" y="2573774"/>
            <a:chExt cx="1643785" cy="475522"/>
          </a:xfrm>
        </p:grpSpPr>
        <p:grpSp>
          <p:nvGrpSpPr>
            <p:cNvPr id="56" name="Google Shape;107;p3">
              <a:extLst>
                <a:ext uri="{FF2B5EF4-FFF2-40B4-BE49-F238E27FC236}">
                  <a16:creationId xmlns:a16="http://schemas.microsoft.com/office/drawing/2014/main" id="{D19E6D6F-AA31-9C4C-9892-B7028967B78C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58" name="Google Shape;108;p3">
                <a:extLst>
                  <a:ext uri="{FF2B5EF4-FFF2-40B4-BE49-F238E27FC236}">
                    <a16:creationId xmlns:a16="http://schemas.microsoft.com/office/drawing/2014/main" id="{B7EFECF8-97E1-FE4A-8929-F033612CAAD2}"/>
                  </a:ext>
                </a:extLst>
              </p:cNvPr>
              <p:cNvCxnSpPr/>
              <p:nvPr/>
            </p:nvCxnSpPr>
            <p:spPr>
              <a:xfrm>
                <a:off x="9953939" y="2573774"/>
                <a:ext cx="1514807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109;p3">
                <a:extLst>
                  <a:ext uri="{FF2B5EF4-FFF2-40B4-BE49-F238E27FC236}">
                    <a16:creationId xmlns:a16="http://schemas.microsoft.com/office/drawing/2014/main" id="{464FAD45-438E-004C-ADE4-3E41606E12C0}"/>
                  </a:ext>
                </a:extLst>
              </p:cNvPr>
              <p:cNvCxnSpPr/>
              <p:nvPr/>
            </p:nvCxnSpPr>
            <p:spPr>
              <a:xfrm>
                <a:off x="9966855" y="3036140"/>
                <a:ext cx="150189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110;p3">
                <a:extLst>
                  <a:ext uri="{FF2B5EF4-FFF2-40B4-BE49-F238E27FC236}">
                    <a16:creationId xmlns:a16="http://schemas.microsoft.com/office/drawing/2014/main" id="{4B2B5F6C-04F0-784D-B15C-0FF5D74E743E}"/>
                  </a:ext>
                </a:extLst>
              </p:cNvPr>
              <p:cNvCxnSpPr/>
              <p:nvPr/>
            </p:nvCxnSpPr>
            <p:spPr>
              <a:xfrm>
                <a:off x="9966855" y="2573774"/>
                <a:ext cx="0" cy="4755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111;p3">
                <a:extLst>
                  <a:ext uri="{FF2B5EF4-FFF2-40B4-BE49-F238E27FC236}">
                    <a16:creationId xmlns:a16="http://schemas.microsoft.com/office/drawing/2014/main" id="{A8FD9F06-C3CB-9B4C-B2F6-79DA0D48ED7C}"/>
                  </a:ext>
                </a:extLst>
              </p:cNvPr>
              <p:cNvCxnSpPr/>
              <p:nvPr/>
            </p:nvCxnSpPr>
            <p:spPr>
              <a:xfrm>
                <a:off x="10274238" y="2573774"/>
                <a:ext cx="0" cy="46002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7" name="Google Shape;112;p3">
              <a:extLst>
                <a:ext uri="{FF2B5EF4-FFF2-40B4-BE49-F238E27FC236}">
                  <a16:creationId xmlns:a16="http://schemas.microsoft.com/office/drawing/2014/main" id="{0A2E63C3-7F33-0745-A316-F5C99D66189C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endParaRPr/>
            </a:p>
          </p:txBody>
        </p:sp>
      </p:grpSp>
      <p:cxnSp>
        <p:nvCxnSpPr>
          <p:cNvPr id="62" name="Google Shape;113;p3">
            <a:extLst>
              <a:ext uri="{FF2B5EF4-FFF2-40B4-BE49-F238E27FC236}">
                <a16:creationId xmlns:a16="http://schemas.microsoft.com/office/drawing/2014/main" id="{45023765-66A6-524E-ABF3-71B7B187C43F}"/>
              </a:ext>
            </a:extLst>
          </p:cNvPr>
          <p:cNvCxnSpPr/>
          <p:nvPr/>
        </p:nvCxnSpPr>
        <p:spPr>
          <a:xfrm rot="10800000" flipH="1">
            <a:off x="4195733" y="3270420"/>
            <a:ext cx="1838400" cy="11196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" name="Google Shape;114;p3">
            <a:extLst>
              <a:ext uri="{FF2B5EF4-FFF2-40B4-BE49-F238E27FC236}">
                <a16:creationId xmlns:a16="http://schemas.microsoft.com/office/drawing/2014/main" id="{12279A70-04A5-A749-A967-C248999B9D56}"/>
              </a:ext>
            </a:extLst>
          </p:cNvPr>
          <p:cNvSpPr txBox="1"/>
          <p:nvPr/>
        </p:nvSpPr>
        <p:spPr>
          <a:xfrm rot="-1633068">
            <a:off x="3576243" y="3619000"/>
            <a:ext cx="1813614" cy="4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info, user info, user id,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381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6">
            <a:extLst>
              <a:ext uri="{FF2B5EF4-FFF2-40B4-BE49-F238E27FC236}">
                <a16:creationId xmlns:a16="http://schemas.microsoft.com/office/drawing/2014/main" id="{051B15C9-079C-5B46-835C-E72B2F457219}"/>
              </a:ext>
            </a:extLst>
          </p:cNvPr>
          <p:cNvSpPr txBox="1"/>
          <p:nvPr/>
        </p:nvSpPr>
        <p:spPr>
          <a:xfrm>
            <a:off x="3330001" y="252275"/>
            <a:ext cx="26348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Inwood Bagels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Diagram(Physical)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0;p16">
            <a:extLst>
              <a:ext uri="{FF2B5EF4-FFF2-40B4-BE49-F238E27FC236}">
                <a16:creationId xmlns:a16="http://schemas.microsoft.com/office/drawing/2014/main" id="{F2D107B8-BE2F-6949-AC5A-5BB41C0EFE7D}"/>
              </a:ext>
            </a:extLst>
          </p:cNvPr>
          <p:cNvSpPr txBox="1"/>
          <p:nvPr/>
        </p:nvSpPr>
        <p:spPr>
          <a:xfrm>
            <a:off x="121033" y="201700"/>
            <a:ext cx="176093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Inwood Bagels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Flow Diagram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Menu &amp; Order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" name="Google Shape;121;p16">
            <a:extLst>
              <a:ext uri="{FF2B5EF4-FFF2-40B4-BE49-F238E27FC236}">
                <a16:creationId xmlns:a16="http://schemas.microsoft.com/office/drawing/2014/main" id="{8B359381-8834-F44B-8123-D030E7625D6C}"/>
              </a:ext>
            </a:extLst>
          </p:cNvPr>
          <p:cNvGrpSpPr/>
          <p:nvPr/>
        </p:nvGrpSpPr>
        <p:grpSpPr>
          <a:xfrm>
            <a:off x="512800" y="2571750"/>
            <a:ext cx="752397" cy="885571"/>
            <a:chOff x="3895803" y="855361"/>
            <a:chExt cx="752397" cy="885571"/>
          </a:xfrm>
        </p:grpSpPr>
        <p:grpSp>
          <p:nvGrpSpPr>
            <p:cNvPr id="5" name="Google Shape;122;p16">
              <a:extLst>
                <a:ext uri="{FF2B5EF4-FFF2-40B4-BE49-F238E27FC236}">
                  <a16:creationId xmlns:a16="http://schemas.microsoft.com/office/drawing/2014/main" id="{71D8EBC6-4C89-7B4A-9887-3FE58F31834D}"/>
                </a:ext>
              </a:extLst>
            </p:cNvPr>
            <p:cNvGrpSpPr/>
            <p:nvPr/>
          </p:nvGrpSpPr>
          <p:grpSpPr>
            <a:xfrm>
              <a:off x="3995448" y="855361"/>
              <a:ext cx="414549" cy="537369"/>
              <a:chOff x="935472" y="1852219"/>
              <a:chExt cx="414549" cy="537369"/>
            </a:xfrm>
          </p:grpSpPr>
          <p:sp>
            <p:nvSpPr>
              <p:cNvPr id="7" name="Google Shape;123;p16">
                <a:extLst>
                  <a:ext uri="{FF2B5EF4-FFF2-40B4-BE49-F238E27FC236}">
                    <a16:creationId xmlns:a16="http://schemas.microsoft.com/office/drawing/2014/main" id="{AADEB0C7-FD23-9845-AC58-74ED2BD3AB8C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" name="Google Shape;124;p16">
                <a:extLst>
                  <a:ext uri="{FF2B5EF4-FFF2-40B4-BE49-F238E27FC236}">
                    <a16:creationId xmlns:a16="http://schemas.microsoft.com/office/drawing/2014/main" id="{CFEF9E96-88F1-D14A-ABB7-0DB45D8A9FFB}"/>
                  </a:ext>
                </a:extLst>
              </p:cNvPr>
              <p:cNvCxnSpPr>
                <a:stCxn id="7" idx="4"/>
              </p:cNvCxnSpPr>
              <p:nvPr/>
            </p:nvCxnSpPr>
            <p:spPr>
              <a:xfrm flipH="1">
                <a:off x="1124400" y="2040538"/>
                <a:ext cx="1500" cy="2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" name="Google Shape;125;p16">
                <a:extLst>
                  <a:ext uri="{FF2B5EF4-FFF2-40B4-BE49-F238E27FC236}">
                    <a16:creationId xmlns:a16="http://schemas.microsoft.com/office/drawing/2014/main" id="{AFBE74E4-DF3C-3B43-B50A-FB887CFDE1B3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" name="Google Shape;126;p16">
                <a:extLst>
                  <a:ext uri="{FF2B5EF4-FFF2-40B4-BE49-F238E27FC236}">
                    <a16:creationId xmlns:a16="http://schemas.microsoft.com/office/drawing/2014/main" id="{BF601EDB-F50F-2A45-8C84-B5706DBA3330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" name="Google Shape;127;p16">
                <a:extLst>
                  <a:ext uri="{FF2B5EF4-FFF2-40B4-BE49-F238E27FC236}">
                    <a16:creationId xmlns:a16="http://schemas.microsoft.com/office/drawing/2014/main" id="{4A42C980-A683-F940-A71D-ACBDC9DB755D}"/>
                  </a:ext>
                </a:extLst>
              </p:cNvPr>
              <p:cNvCxnSpPr>
                <a:stCxn id="7" idx="4"/>
                <a:endCxn id="7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8;p16">
                <a:extLst>
                  <a:ext uri="{FF2B5EF4-FFF2-40B4-BE49-F238E27FC236}">
                    <a16:creationId xmlns:a16="http://schemas.microsoft.com/office/drawing/2014/main" id="{3DB47296-BBB4-4E4F-A5B3-EE0C6AF5C070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" name="Google Shape;129;p16">
                <a:extLst>
                  <a:ext uri="{FF2B5EF4-FFF2-40B4-BE49-F238E27FC236}">
                    <a16:creationId xmlns:a16="http://schemas.microsoft.com/office/drawing/2014/main" id="{363BF7DF-4D14-A241-856C-F8F3BEC1E9D7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130;p16">
              <a:extLst>
                <a:ext uri="{FF2B5EF4-FFF2-40B4-BE49-F238E27FC236}">
                  <a16:creationId xmlns:a16="http://schemas.microsoft.com/office/drawing/2014/main" id="{3D29A234-3302-8540-AFF6-D2B4D5C97260}"/>
                </a:ext>
              </a:extLst>
            </p:cNvPr>
            <p:cNvSpPr txBox="1"/>
            <p:nvPr/>
          </p:nvSpPr>
          <p:spPr>
            <a:xfrm>
              <a:off x="3895803" y="1371600"/>
              <a:ext cx="7523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31;p16">
            <a:extLst>
              <a:ext uri="{FF2B5EF4-FFF2-40B4-BE49-F238E27FC236}">
                <a16:creationId xmlns:a16="http://schemas.microsoft.com/office/drawing/2014/main" id="{63EBCA11-5792-254F-A806-C09D91F7ADED}"/>
              </a:ext>
            </a:extLst>
          </p:cNvPr>
          <p:cNvSpPr/>
          <p:nvPr/>
        </p:nvSpPr>
        <p:spPr>
          <a:xfrm>
            <a:off x="2551814" y="1212112"/>
            <a:ext cx="893135" cy="5232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02.01 View Menu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2;p16">
            <a:extLst>
              <a:ext uri="{FF2B5EF4-FFF2-40B4-BE49-F238E27FC236}">
                <a16:creationId xmlns:a16="http://schemas.microsoft.com/office/drawing/2014/main" id="{C6EE748A-3F6E-6E4D-BCA7-13814D7D2997}"/>
              </a:ext>
            </a:extLst>
          </p:cNvPr>
          <p:cNvSpPr/>
          <p:nvPr/>
        </p:nvSpPr>
        <p:spPr>
          <a:xfrm>
            <a:off x="3997840" y="1879941"/>
            <a:ext cx="893100" cy="69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02.02 Choose Menu Item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3;p16">
            <a:extLst>
              <a:ext uri="{FF2B5EF4-FFF2-40B4-BE49-F238E27FC236}">
                <a16:creationId xmlns:a16="http://schemas.microsoft.com/office/drawing/2014/main" id="{627380CD-1FA4-6740-AE91-A5097BDBBC2E}"/>
              </a:ext>
            </a:extLst>
          </p:cNvPr>
          <p:cNvSpPr/>
          <p:nvPr/>
        </p:nvSpPr>
        <p:spPr>
          <a:xfrm>
            <a:off x="2551812" y="2890479"/>
            <a:ext cx="893135" cy="7777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02.03 Choose Delivery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34;p16">
            <a:extLst>
              <a:ext uri="{FF2B5EF4-FFF2-40B4-BE49-F238E27FC236}">
                <a16:creationId xmlns:a16="http://schemas.microsoft.com/office/drawing/2014/main" id="{8FA4C41B-33E4-0945-AEA1-DD973C1FC2D1}"/>
              </a:ext>
            </a:extLst>
          </p:cNvPr>
          <p:cNvCxnSpPr>
            <a:endCxn id="14" idx="1"/>
          </p:cNvCxnSpPr>
          <p:nvPr/>
        </p:nvCxnSpPr>
        <p:spPr>
          <a:xfrm rot="10800000" flipH="1">
            <a:off x="1009214" y="1473722"/>
            <a:ext cx="1542600" cy="14169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35;p16">
            <a:extLst>
              <a:ext uri="{FF2B5EF4-FFF2-40B4-BE49-F238E27FC236}">
                <a16:creationId xmlns:a16="http://schemas.microsoft.com/office/drawing/2014/main" id="{29FDEDD7-364A-BF49-9823-A39CCD8701AA}"/>
              </a:ext>
            </a:extLst>
          </p:cNvPr>
          <p:cNvCxnSpPr>
            <a:endCxn id="15" idx="1"/>
          </p:cNvCxnSpPr>
          <p:nvPr/>
        </p:nvCxnSpPr>
        <p:spPr>
          <a:xfrm rot="10800000" flipH="1">
            <a:off x="1050040" y="2225841"/>
            <a:ext cx="2947800" cy="6282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36;p16">
            <a:extLst>
              <a:ext uri="{FF2B5EF4-FFF2-40B4-BE49-F238E27FC236}">
                <a16:creationId xmlns:a16="http://schemas.microsoft.com/office/drawing/2014/main" id="{4C6B7858-2AE9-D046-AE33-8FA5D2149BB9}"/>
              </a:ext>
            </a:extLst>
          </p:cNvPr>
          <p:cNvCxnSpPr/>
          <p:nvPr/>
        </p:nvCxnSpPr>
        <p:spPr>
          <a:xfrm>
            <a:off x="3427456" y="3283114"/>
            <a:ext cx="2641441" cy="12881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37;p16">
            <a:extLst>
              <a:ext uri="{FF2B5EF4-FFF2-40B4-BE49-F238E27FC236}">
                <a16:creationId xmlns:a16="http://schemas.microsoft.com/office/drawing/2014/main" id="{884A12A3-C12F-E944-BC72-A2C782B335A4}"/>
              </a:ext>
            </a:extLst>
          </p:cNvPr>
          <p:cNvSpPr txBox="1"/>
          <p:nvPr/>
        </p:nvSpPr>
        <p:spPr>
          <a:xfrm rot="-2626269">
            <a:off x="1052929" y="1888545"/>
            <a:ext cx="13195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 the menu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138;p16">
            <a:extLst>
              <a:ext uri="{FF2B5EF4-FFF2-40B4-BE49-F238E27FC236}">
                <a16:creationId xmlns:a16="http://schemas.microsoft.com/office/drawing/2014/main" id="{3674A61C-EDCE-7843-92BA-7C4EF1E4771C}"/>
              </a:ext>
            </a:extLst>
          </p:cNvPr>
          <p:cNvCxnSpPr>
            <a:endCxn id="16" idx="1"/>
          </p:cNvCxnSpPr>
          <p:nvPr/>
        </p:nvCxnSpPr>
        <p:spPr>
          <a:xfrm>
            <a:off x="1009212" y="2853955"/>
            <a:ext cx="1542600" cy="4254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139;p16">
            <a:extLst>
              <a:ext uri="{FF2B5EF4-FFF2-40B4-BE49-F238E27FC236}">
                <a16:creationId xmlns:a16="http://schemas.microsoft.com/office/drawing/2014/main" id="{84F51EBA-897D-ED44-912E-5E9B342834B6}"/>
              </a:ext>
            </a:extLst>
          </p:cNvPr>
          <p:cNvSpPr txBox="1"/>
          <p:nvPr/>
        </p:nvSpPr>
        <p:spPr>
          <a:xfrm rot="992124">
            <a:off x="1398129" y="2690975"/>
            <a:ext cx="1103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modify the delivery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140;p16">
            <a:extLst>
              <a:ext uri="{FF2B5EF4-FFF2-40B4-BE49-F238E27FC236}">
                <a16:creationId xmlns:a16="http://schemas.microsoft.com/office/drawing/2014/main" id="{6EC8884A-F58A-E940-A954-DF9533A68B59}"/>
              </a:ext>
            </a:extLst>
          </p:cNvPr>
          <p:cNvGrpSpPr/>
          <p:nvPr/>
        </p:nvGrpSpPr>
        <p:grpSpPr>
          <a:xfrm>
            <a:off x="6060557" y="1085261"/>
            <a:ext cx="1643785" cy="475522"/>
            <a:chOff x="9953939" y="2573774"/>
            <a:chExt cx="1643785" cy="475522"/>
          </a:xfrm>
        </p:grpSpPr>
        <p:grpSp>
          <p:nvGrpSpPr>
            <p:cNvPr id="24" name="Google Shape;141;p16">
              <a:extLst>
                <a:ext uri="{FF2B5EF4-FFF2-40B4-BE49-F238E27FC236}">
                  <a16:creationId xmlns:a16="http://schemas.microsoft.com/office/drawing/2014/main" id="{B725FAB4-4D4E-1D4F-A887-592D4701213C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26" name="Google Shape;142;p16">
                <a:extLst>
                  <a:ext uri="{FF2B5EF4-FFF2-40B4-BE49-F238E27FC236}">
                    <a16:creationId xmlns:a16="http://schemas.microsoft.com/office/drawing/2014/main" id="{8092757A-6848-0D44-9DE9-878FAF6E74F7}"/>
                  </a:ext>
                </a:extLst>
              </p:cNvPr>
              <p:cNvCxnSpPr/>
              <p:nvPr/>
            </p:nvCxnSpPr>
            <p:spPr>
              <a:xfrm>
                <a:off x="9953939" y="2573774"/>
                <a:ext cx="1514807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143;p16">
                <a:extLst>
                  <a:ext uri="{FF2B5EF4-FFF2-40B4-BE49-F238E27FC236}">
                    <a16:creationId xmlns:a16="http://schemas.microsoft.com/office/drawing/2014/main" id="{F03DA52E-70F3-D841-8CFC-B60F002A83F1}"/>
                  </a:ext>
                </a:extLst>
              </p:cNvPr>
              <p:cNvCxnSpPr/>
              <p:nvPr/>
            </p:nvCxnSpPr>
            <p:spPr>
              <a:xfrm>
                <a:off x="9966855" y="3036140"/>
                <a:ext cx="150189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144;p16">
                <a:extLst>
                  <a:ext uri="{FF2B5EF4-FFF2-40B4-BE49-F238E27FC236}">
                    <a16:creationId xmlns:a16="http://schemas.microsoft.com/office/drawing/2014/main" id="{064CD8E1-7ECE-5B40-90A9-CA09BBEDAAC8}"/>
                  </a:ext>
                </a:extLst>
              </p:cNvPr>
              <p:cNvCxnSpPr/>
              <p:nvPr/>
            </p:nvCxnSpPr>
            <p:spPr>
              <a:xfrm>
                <a:off x="9966855" y="2573774"/>
                <a:ext cx="0" cy="4755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" name="Google Shape;145;p16">
                <a:extLst>
                  <a:ext uri="{FF2B5EF4-FFF2-40B4-BE49-F238E27FC236}">
                    <a16:creationId xmlns:a16="http://schemas.microsoft.com/office/drawing/2014/main" id="{B8C56497-9AA9-EE41-8239-CA03CD3341AE}"/>
                  </a:ext>
                </a:extLst>
              </p:cNvPr>
              <p:cNvCxnSpPr/>
              <p:nvPr/>
            </p:nvCxnSpPr>
            <p:spPr>
              <a:xfrm>
                <a:off x="10274238" y="2573774"/>
                <a:ext cx="0" cy="46002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5" name="Google Shape;146;p16">
              <a:extLst>
                <a:ext uri="{FF2B5EF4-FFF2-40B4-BE49-F238E27FC236}">
                  <a16:creationId xmlns:a16="http://schemas.microsoft.com/office/drawing/2014/main" id="{161CEA2E-FE24-7643-8E24-7D4E0454B82D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Menu</a:t>
              </a:r>
              <a:endParaRPr/>
            </a:p>
          </p:txBody>
        </p:sp>
      </p:grpSp>
      <p:grpSp>
        <p:nvGrpSpPr>
          <p:cNvPr id="30" name="Google Shape;147;p16">
            <a:extLst>
              <a:ext uri="{FF2B5EF4-FFF2-40B4-BE49-F238E27FC236}">
                <a16:creationId xmlns:a16="http://schemas.microsoft.com/office/drawing/2014/main" id="{53F053CD-F7BB-1D46-B8B8-D95D3948B466}"/>
              </a:ext>
            </a:extLst>
          </p:cNvPr>
          <p:cNvGrpSpPr/>
          <p:nvPr/>
        </p:nvGrpSpPr>
        <p:grpSpPr>
          <a:xfrm>
            <a:off x="6073473" y="3192710"/>
            <a:ext cx="1654759" cy="475522"/>
            <a:chOff x="9953939" y="2573774"/>
            <a:chExt cx="1654759" cy="475522"/>
          </a:xfrm>
        </p:grpSpPr>
        <p:grpSp>
          <p:nvGrpSpPr>
            <p:cNvPr id="31" name="Google Shape;148;p16">
              <a:extLst>
                <a:ext uri="{FF2B5EF4-FFF2-40B4-BE49-F238E27FC236}">
                  <a16:creationId xmlns:a16="http://schemas.microsoft.com/office/drawing/2014/main" id="{C33F828E-ACEE-CF46-8113-64517A7A99E9}"/>
                </a:ext>
              </a:extLst>
            </p:cNvPr>
            <p:cNvGrpSpPr/>
            <p:nvPr/>
          </p:nvGrpSpPr>
          <p:grpSpPr>
            <a:xfrm>
              <a:off x="9953939" y="2573774"/>
              <a:ext cx="1514807" cy="475522"/>
              <a:chOff x="9953939" y="2573774"/>
              <a:chExt cx="1514807" cy="475522"/>
            </a:xfrm>
          </p:grpSpPr>
          <p:cxnSp>
            <p:nvCxnSpPr>
              <p:cNvPr id="33" name="Google Shape;149;p16">
                <a:extLst>
                  <a:ext uri="{FF2B5EF4-FFF2-40B4-BE49-F238E27FC236}">
                    <a16:creationId xmlns:a16="http://schemas.microsoft.com/office/drawing/2014/main" id="{99AEB76B-5C45-7045-8A89-66DE0850D5ED}"/>
                  </a:ext>
                </a:extLst>
              </p:cNvPr>
              <p:cNvCxnSpPr/>
              <p:nvPr/>
            </p:nvCxnSpPr>
            <p:spPr>
              <a:xfrm>
                <a:off x="9953939" y="2573774"/>
                <a:ext cx="1514807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" name="Google Shape;150;p16">
                <a:extLst>
                  <a:ext uri="{FF2B5EF4-FFF2-40B4-BE49-F238E27FC236}">
                    <a16:creationId xmlns:a16="http://schemas.microsoft.com/office/drawing/2014/main" id="{A41287BA-3BA9-5246-BA19-8B62E0EF496A}"/>
                  </a:ext>
                </a:extLst>
              </p:cNvPr>
              <p:cNvCxnSpPr/>
              <p:nvPr/>
            </p:nvCxnSpPr>
            <p:spPr>
              <a:xfrm>
                <a:off x="9966855" y="3036140"/>
                <a:ext cx="150189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" name="Google Shape;151;p16">
                <a:extLst>
                  <a:ext uri="{FF2B5EF4-FFF2-40B4-BE49-F238E27FC236}">
                    <a16:creationId xmlns:a16="http://schemas.microsoft.com/office/drawing/2014/main" id="{E544FD2B-16E3-D14D-B220-5E09C1EA7FE4}"/>
                  </a:ext>
                </a:extLst>
              </p:cNvPr>
              <p:cNvCxnSpPr/>
              <p:nvPr/>
            </p:nvCxnSpPr>
            <p:spPr>
              <a:xfrm>
                <a:off x="9966855" y="2573774"/>
                <a:ext cx="0" cy="4755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" name="Google Shape;152;p16">
                <a:extLst>
                  <a:ext uri="{FF2B5EF4-FFF2-40B4-BE49-F238E27FC236}">
                    <a16:creationId xmlns:a16="http://schemas.microsoft.com/office/drawing/2014/main" id="{00E71BE1-6B54-AC49-BCD3-C5EB59829851}"/>
                  </a:ext>
                </a:extLst>
              </p:cNvPr>
              <p:cNvCxnSpPr/>
              <p:nvPr/>
            </p:nvCxnSpPr>
            <p:spPr>
              <a:xfrm>
                <a:off x="10274238" y="2573774"/>
                <a:ext cx="0" cy="460024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2" name="Google Shape;153;p16">
              <a:extLst>
                <a:ext uri="{FF2B5EF4-FFF2-40B4-BE49-F238E27FC236}">
                  <a16:creationId xmlns:a16="http://schemas.microsoft.com/office/drawing/2014/main" id="{46440513-C98E-AA40-9343-EA531DC73A76}"/>
                </a:ext>
              </a:extLst>
            </p:cNvPr>
            <p:cNvSpPr txBox="1"/>
            <p:nvPr/>
          </p:nvSpPr>
          <p:spPr>
            <a:xfrm>
              <a:off x="10306374" y="2653170"/>
              <a:ext cx="13023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delivery_method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154;p16">
            <a:extLst>
              <a:ext uri="{FF2B5EF4-FFF2-40B4-BE49-F238E27FC236}">
                <a16:creationId xmlns:a16="http://schemas.microsoft.com/office/drawing/2014/main" id="{B1C923F7-2DAF-8443-BEE8-D09A44B861CA}"/>
              </a:ext>
            </a:extLst>
          </p:cNvPr>
          <p:cNvSpPr txBox="1"/>
          <p:nvPr/>
        </p:nvSpPr>
        <p:spPr>
          <a:xfrm rot="197430">
            <a:off x="3857663" y="2917459"/>
            <a:ext cx="2063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Pickup/Delivery, customer id, order id</a:t>
            </a:r>
            <a:endParaRPr/>
          </a:p>
        </p:txBody>
      </p:sp>
      <p:sp>
        <p:nvSpPr>
          <p:cNvPr id="38" name="Google Shape;155;p16">
            <a:extLst>
              <a:ext uri="{FF2B5EF4-FFF2-40B4-BE49-F238E27FC236}">
                <a16:creationId xmlns:a16="http://schemas.microsoft.com/office/drawing/2014/main" id="{AEBCE2C3-63F4-2841-9B90-16BA7EFC8854}"/>
              </a:ext>
            </a:extLst>
          </p:cNvPr>
          <p:cNvSpPr txBox="1"/>
          <p:nvPr/>
        </p:nvSpPr>
        <p:spPr>
          <a:xfrm rot="-642100">
            <a:off x="2100358" y="2228986"/>
            <a:ext cx="1423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Selects item/items</a:t>
            </a:r>
            <a:endParaRPr/>
          </a:p>
        </p:txBody>
      </p:sp>
      <p:cxnSp>
        <p:nvCxnSpPr>
          <p:cNvPr id="39" name="Google Shape;156;p16">
            <a:extLst>
              <a:ext uri="{FF2B5EF4-FFF2-40B4-BE49-F238E27FC236}">
                <a16:creationId xmlns:a16="http://schemas.microsoft.com/office/drawing/2014/main" id="{27D976A0-A6C3-F441-84EF-A3C878EB0113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3444949" y="1473722"/>
            <a:ext cx="999300" cy="4062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" name="Google Shape;157;p16">
            <a:extLst>
              <a:ext uri="{FF2B5EF4-FFF2-40B4-BE49-F238E27FC236}">
                <a16:creationId xmlns:a16="http://schemas.microsoft.com/office/drawing/2014/main" id="{95B65E4F-7BDB-D64D-AF8A-5AD49D418D37}"/>
              </a:ext>
            </a:extLst>
          </p:cNvPr>
          <p:cNvCxnSpPr>
            <a:stCxn id="15" idx="3"/>
          </p:cNvCxnSpPr>
          <p:nvPr/>
        </p:nvCxnSpPr>
        <p:spPr>
          <a:xfrm rot="10800000" flipH="1">
            <a:off x="4890940" y="1212141"/>
            <a:ext cx="1163400" cy="10137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" name="Google Shape;158;p16">
            <a:extLst>
              <a:ext uri="{FF2B5EF4-FFF2-40B4-BE49-F238E27FC236}">
                <a16:creationId xmlns:a16="http://schemas.microsoft.com/office/drawing/2014/main" id="{77B92926-476F-4943-AA54-1BE32F88F4AF}"/>
              </a:ext>
            </a:extLst>
          </p:cNvPr>
          <p:cNvSpPr txBox="1"/>
          <p:nvPr/>
        </p:nvSpPr>
        <p:spPr>
          <a:xfrm rot="-2551174">
            <a:off x="4605933" y="1463502"/>
            <a:ext cx="164500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id, type, item id</a:t>
            </a:r>
            <a:endParaRPr/>
          </a:p>
        </p:txBody>
      </p:sp>
      <p:sp>
        <p:nvSpPr>
          <p:cNvPr id="42" name="Google Shape;159;p16">
            <a:extLst>
              <a:ext uri="{FF2B5EF4-FFF2-40B4-BE49-F238E27FC236}">
                <a16:creationId xmlns:a16="http://schemas.microsoft.com/office/drawing/2014/main" id="{9EB118E7-32FD-1A44-93AE-3C10FF679E08}"/>
              </a:ext>
            </a:extLst>
          </p:cNvPr>
          <p:cNvSpPr txBox="1"/>
          <p:nvPr/>
        </p:nvSpPr>
        <p:spPr>
          <a:xfrm rot="-2470973">
            <a:off x="5097278" y="1765585"/>
            <a:ext cx="11374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id, description, name, price</a:t>
            </a:r>
            <a:endParaRPr/>
          </a:p>
        </p:txBody>
      </p:sp>
      <p:cxnSp>
        <p:nvCxnSpPr>
          <p:cNvPr id="43" name="Google Shape;160;p16">
            <a:extLst>
              <a:ext uri="{FF2B5EF4-FFF2-40B4-BE49-F238E27FC236}">
                <a16:creationId xmlns:a16="http://schemas.microsoft.com/office/drawing/2014/main" id="{47F6F8DD-C980-1844-898B-14315D656B1D}"/>
              </a:ext>
            </a:extLst>
          </p:cNvPr>
          <p:cNvCxnSpPr/>
          <p:nvPr/>
        </p:nvCxnSpPr>
        <p:spPr>
          <a:xfrm rot="10800000" flipH="1">
            <a:off x="4890940" y="1323022"/>
            <a:ext cx="1195449" cy="104446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840971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Macintosh PowerPoint</Application>
  <PresentationFormat>On-screen Show (16:9)</PresentationFormat>
  <Paragraphs>71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Lato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Gaelle Gilles</cp:lastModifiedBy>
  <cp:revision>1</cp:revision>
  <dcterms:modified xsi:type="dcterms:W3CDTF">2021-12-19T18:47:24Z</dcterms:modified>
</cp:coreProperties>
</file>