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5964"/>
  </p:normalViewPr>
  <p:slideViewPr>
    <p:cSldViewPr snapToGrid="0" snapToObjects="1">
      <p:cViewPr varScale="1">
        <p:scale>
          <a:sx n="140" d="100"/>
          <a:sy n="140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E7FF-D55E-4740-9136-DAA6420CE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51DF3-E7ED-3946-8593-88F76FEE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F721-E852-7C43-B37D-6877E19F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65A0-0D63-6340-8071-47295318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6162-5267-4C4A-A5C0-EC309E1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0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3580-F1C7-8C49-A3BB-77C86AD0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34F9D-AC63-2B42-A64B-96E15E3D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61B9-9C1E-2E46-A361-0816E0E5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15D0-3D06-6546-B5F0-AF2F9BA4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5866F-C1BE-F14E-B2C2-A5B66430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C6E14-F685-5A47-A785-46DF7C09F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C989F-EDF9-054C-AF6E-4135866E3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C17A-B24C-8D47-89CC-53D320E8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BEBD-2A8C-C947-A81D-360FB00F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0D3A-10EF-6D4F-9B62-9A71EC02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6723-AB1F-7E4D-BD9F-896DCBA4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356E-A512-6743-A187-5B9E3E73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4E39-5D43-0146-BBCD-63851DF5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65F2-4823-E345-9BBF-E417F621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1C9A-6CE0-2847-9F67-0052096A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DFD4-30EE-6844-B62D-D53924B6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1AED4-C9AE-6046-B23E-191FD5A5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87E7-6BF8-A84A-9385-5A914BA0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974AC-075A-D84E-8C2B-769DA127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78BF-8F8C-F042-AA92-F641E52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3016-DBD5-C74F-9345-B6C6D6D2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E7CA-C8AC-694D-B04B-EF84E6FED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4570C-8EAB-0B40-B2D1-A71299B5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C2B01-19A8-834D-9DD0-F04607C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F1707-5724-9341-A512-707331B2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C277E-7E8D-434D-B493-776073FD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6210-ED8B-A940-9F36-401F10E9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B25-E356-A648-A000-A5786009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D4F65-BD3B-284D-BF24-823FC08E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3C1A4-31F2-FC4F-8F12-56BCEEB03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A57C3-B8D0-5E4A-A599-C976CC275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BA1D5-EB1A-9447-8012-A0F49FA9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181FE-9E09-DC48-8207-9E5843D6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A87C2-55BE-3E40-A26A-9A753843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1F-D8B7-B348-94BD-20C207B8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1EB3A-272F-734F-97CD-1B58BB09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41539-40F1-7A4D-98C4-1E24760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10F48-AB99-A24F-B0FB-8618D9BB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CEB28-77D0-AE4E-99A0-219C14E2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DB0DE-6352-BB4E-BED9-28F9738A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50600-3A8C-A748-946E-5DE9D1A1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440E-C5BD-EC48-81D7-1C05B716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11C6-AC6A-A743-9206-38DA6BE8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8985-F478-6248-802B-3BCE3EC0D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F92D-114F-8B4A-BF99-CFF9458D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B94F-A446-1740-9118-A2F65C26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46924-127E-AE4A-924F-8DF04F08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6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1A39-1361-FA40-9EAD-BB40D997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7EF3B-2375-C142-96F6-0B0EB3596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28280-2806-6848-AF9C-C50A6F90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1A65-D199-7742-B28A-42B0292D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99C1E-4CA9-1841-AA59-1F1B597F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BA2B8-FDCF-C44E-9ABE-A0C6FC9C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33B4C-B0D6-904B-B4BD-3F902DC32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63FD-3EFF-EC49-B3CE-9D6BF3C69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273F-D503-F64C-9C2F-FAB83B777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B251-5287-9A41-912F-BAB62D90FA63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660E-F8C5-8245-A4E6-5E19AE9F9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46C3-1568-3447-8868-5F10B700B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8139-6581-6042-95D7-14AEB9AB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5D6F0-F3EE-F54F-B7CD-19A95A34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Inwood Bagels – Team 2 Class Diagram </a:t>
            </a:r>
          </a:p>
        </p:txBody>
      </p:sp>
      <p:pic>
        <p:nvPicPr>
          <p:cNvPr id="4" name="Google Shape;222;p19">
            <a:extLst>
              <a:ext uri="{FF2B5EF4-FFF2-40B4-BE49-F238E27FC236}">
                <a16:creationId xmlns:a16="http://schemas.microsoft.com/office/drawing/2014/main" id="{715FD854-80C2-1B48-BA0E-3E7624E0F116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41832" y="1481328"/>
            <a:ext cx="10515599" cy="4946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612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Inwood Bagels – Team 2 Class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Inwood Bagels – Team 2 Class Diagram </dc:title>
  <dc:creator>Gaelle Gilles</dc:creator>
  <cp:lastModifiedBy>Gaelle Gilles</cp:lastModifiedBy>
  <cp:revision>1</cp:revision>
  <dcterms:created xsi:type="dcterms:W3CDTF">2021-12-19T18:42:14Z</dcterms:created>
  <dcterms:modified xsi:type="dcterms:W3CDTF">2021-12-19T18:43:48Z</dcterms:modified>
</cp:coreProperties>
</file>