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3716000" cy="73152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omic Sans MS" panose="030F0902030302020204" pitchFamily="66" charset="0"/>
      <p:regular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0A3F21-EF56-44A5-A8EC-8ABDBCFC36B1}">
  <a:tblStyle styleId="{EA0A3F21-EF56-44A5-A8EC-8ABDBCFC36B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2"/>
  </p:normalViewPr>
  <p:slideViewPr>
    <p:cSldViewPr snapToGrid="0">
      <p:cViewPr varScale="1">
        <p:scale>
          <a:sx n="102" d="100"/>
          <a:sy n="102" d="100"/>
        </p:scale>
        <p:origin x="464" y="176"/>
      </p:cViewPr>
      <p:guideLst>
        <p:guide orient="horz" pos="2304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10" y="685800"/>
            <a:ext cx="642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437d4fa4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437d4fa4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2d638ec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2d638ec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2d638ec2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2d638ec2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437d4fa4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437d4fa4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437d4fa4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437d4fa4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67563" y="1058951"/>
            <a:ext cx="12780900" cy="2919300"/>
          </a:xfrm>
          <a:prstGeom prst="rect">
            <a:avLst/>
          </a:prstGeom>
        </p:spPr>
        <p:txBody>
          <a:bodyPr spcFirstLastPara="1" wrap="square" lIns="134775" tIns="134775" rIns="134775" bIns="1347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67550" y="4030756"/>
            <a:ext cx="12780900" cy="1127400"/>
          </a:xfrm>
          <a:prstGeom prst="rect">
            <a:avLst/>
          </a:prstGeom>
        </p:spPr>
        <p:txBody>
          <a:bodyPr spcFirstLastPara="1" wrap="square" lIns="134775" tIns="134775" rIns="134775" bIns="1347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2708687" y="6632131"/>
            <a:ext cx="822900" cy="559800"/>
          </a:xfrm>
          <a:prstGeom prst="rect">
            <a:avLst/>
          </a:prstGeom>
        </p:spPr>
        <p:txBody>
          <a:bodyPr spcFirstLastPara="1" wrap="square" lIns="134775" tIns="134775" rIns="134775" bIns="1347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67550" y="1573156"/>
            <a:ext cx="12780900" cy="2792400"/>
          </a:xfrm>
          <a:prstGeom prst="rect">
            <a:avLst/>
          </a:prstGeom>
        </p:spPr>
        <p:txBody>
          <a:bodyPr spcFirstLastPara="1" wrap="square" lIns="134775" tIns="134775" rIns="134775" bIns="1347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700"/>
              <a:buNone/>
              <a:defRPr sz="1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700"/>
              <a:buNone/>
              <a:defRPr sz="1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700"/>
              <a:buNone/>
              <a:defRPr sz="1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700"/>
              <a:buNone/>
              <a:defRPr sz="1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700"/>
              <a:buNone/>
              <a:defRPr sz="1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700"/>
              <a:buNone/>
              <a:defRPr sz="1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700"/>
              <a:buNone/>
              <a:defRPr sz="1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700"/>
              <a:buNone/>
              <a:defRPr sz="1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700"/>
              <a:buNone/>
              <a:defRPr sz="17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67550" y="4483164"/>
            <a:ext cx="12780900" cy="1850100"/>
          </a:xfrm>
          <a:prstGeom prst="rect">
            <a:avLst/>
          </a:prstGeom>
        </p:spPr>
        <p:txBody>
          <a:bodyPr spcFirstLastPara="1" wrap="square" lIns="134775" tIns="134775" rIns="134775" bIns="134775" anchor="t" anchorCtr="0">
            <a:normAutofit/>
          </a:bodyPr>
          <a:lstStyle>
            <a:lvl1pPr marL="457200" lvl="0" indent="-400050" algn="ctr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marL="914400" lvl="1" indent="-361950" algn="ctr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61950" algn="ctr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marL="1828800" lvl="3" indent="-361950" algn="ctr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marL="2286000" lvl="4" indent="-361950" algn="ctr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marL="2743200" lvl="5" indent="-361950" algn="ctr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marL="3200400" lvl="6" indent="-361950" algn="ctr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marL="3657600" lvl="7" indent="-361950" algn="ctr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marL="4114800" lvl="8" indent="-361950" algn="ctr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2708687" y="6632131"/>
            <a:ext cx="822900" cy="559800"/>
          </a:xfrm>
          <a:prstGeom prst="rect">
            <a:avLst/>
          </a:prstGeom>
        </p:spPr>
        <p:txBody>
          <a:bodyPr spcFirstLastPara="1" wrap="square" lIns="134775" tIns="134775" rIns="134775" bIns="1347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7550" y="3058987"/>
            <a:ext cx="12780900" cy="1197300"/>
          </a:xfrm>
          <a:prstGeom prst="rect">
            <a:avLst/>
          </a:prstGeom>
        </p:spPr>
        <p:txBody>
          <a:bodyPr spcFirstLastPara="1" wrap="square" lIns="134775" tIns="134775" rIns="134775" bIns="134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2708687" y="6632131"/>
            <a:ext cx="822900" cy="559800"/>
          </a:xfrm>
          <a:prstGeom prst="rect">
            <a:avLst/>
          </a:prstGeom>
        </p:spPr>
        <p:txBody>
          <a:bodyPr spcFirstLastPara="1" wrap="square" lIns="134775" tIns="134775" rIns="134775" bIns="1347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67550" y="632924"/>
            <a:ext cx="12780900" cy="814500"/>
          </a:xfrm>
          <a:prstGeom prst="rect">
            <a:avLst/>
          </a:prstGeom>
        </p:spPr>
        <p:txBody>
          <a:bodyPr spcFirstLastPara="1" wrap="square" lIns="134775" tIns="134775" rIns="134775" bIns="1347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67550" y="1639076"/>
            <a:ext cx="12780900" cy="4858800"/>
          </a:xfrm>
          <a:prstGeom prst="rect">
            <a:avLst/>
          </a:prstGeom>
        </p:spPr>
        <p:txBody>
          <a:bodyPr spcFirstLastPara="1" wrap="square" lIns="134775" tIns="134775" rIns="134775" bIns="134775" anchor="t" anchorCtr="0">
            <a:normAutofit/>
          </a:bodyPr>
          <a:lstStyle>
            <a:lvl1pPr marL="457200" lvl="0" indent="-40005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marL="914400" lvl="1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marL="1828800" lvl="3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marL="2286000" lvl="4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marL="2743200" lvl="5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marL="3200400" lvl="6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marL="3657600" lvl="7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marL="4114800" lvl="8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2708687" y="6632131"/>
            <a:ext cx="822900" cy="559800"/>
          </a:xfrm>
          <a:prstGeom prst="rect">
            <a:avLst/>
          </a:prstGeom>
        </p:spPr>
        <p:txBody>
          <a:bodyPr spcFirstLastPara="1" wrap="square" lIns="134775" tIns="134775" rIns="134775" bIns="1347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67550" y="632924"/>
            <a:ext cx="12780900" cy="814500"/>
          </a:xfrm>
          <a:prstGeom prst="rect">
            <a:avLst/>
          </a:prstGeom>
        </p:spPr>
        <p:txBody>
          <a:bodyPr spcFirstLastPara="1" wrap="square" lIns="134775" tIns="134775" rIns="134775" bIns="1347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67550" y="1639076"/>
            <a:ext cx="5999700" cy="4858800"/>
          </a:xfrm>
          <a:prstGeom prst="rect">
            <a:avLst/>
          </a:prstGeom>
        </p:spPr>
        <p:txBody>
          <a:bodyPr spcFirstLastPara="1" wrap="square" lIns="134775" tIns="134775" rIns="134775" bIns="134775" anchor="t" anchorCtr="0">
            <a:normAutofit/>
          </a:bodyPr>
          <a:lstStyle>
            <a:lvl1pPr marL="457200" lvl="0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7248600" y="1639076"/>
            <a:ext cx="5999700" cy="4858800"/>
          </a:xfrm>
          <a:prstGeom prst="rect">
            <a:avLst/>
          </a:prstGeom>
        </p:spPr>
        <p:txBody>
          <a:bodyPr spcFirstLastPara="1" wrap="square" lIns="134775" tIns="134775" rIns="134775" bIns="134775" anchor="t" anchorCtr="0">
            <a:normAutofit/>
          </a:bodyPr>
          <a:lstStyle>
            <a:lvl1pPr marL="457200" lvl="0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2708687" y="6632131"/>
            <a:ext cx="822900" cy="559800"/>
          </a:xfrm>
          <a:prstGeom prst="rect">
            <a:avLst/>
          </a:prstGeom>
        </p:spPr>
        <p:txBody>
          <a:bodyPr spcFirstLastPara="1" wrap="square" lIns="134775" tIns="134775" rIns="134775" bIns="1347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67550" y="632924"/>
            <a:ext cx="12780900" cy="814500"/>
          </a:xfrm>
          <a:prstGeom prst="rect">
            <a:avLst/>
          </a:prstGeom>
        </p:spPr>
        <p:txBody>
          <a:bodyPr spcFirstLastPara="1" wrap="square" lIns="134775" tIns="134775" rIns="134775" bIns="1347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2708687" y="6632131"/>
            <a:ext cx="822900" cy="559800"/>
          </a:xfrm>
          <a:prstGeom prst="rect">
            <a:avLst/>
          </a:prstGeom>
        </p:spPr>
        <p:txBody>
          <a:bodyPr spcFirstLastPara="1" wrap="square" lIns="134775" tIns="134775" rIns="134775" bIns="1347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67550" y="790187"/>
            <a:ext cx="4212000" cy="1074900"/>
          </a:xfrm>
          <a:prstGeom prst="rect">
            <a:avLst/>
          </a:prstGeom>
        </p:spPr>
        <p:txBody>
          <a:bodyPr spcFirstLastPara="1" wrap="square" lIns="134775" tIns="134775" rIns="134775" bIns="1347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67550" y="1976320"/>
            <a:ext cx="4212000" cy="4521900"/>
          </a:xfrm>
          <a:prstGeom prst="rect">
            <a:avLst/>
          </a:prstGeom>
        </p:spPr>
        <p:txBody>
          <a:bodyPr spcFirstLastPara="1" wrap="square" lIns="134775" tIns="134775" rIns="134775" bIns="13477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2708687" y="6632131"/>
            <a:ext cx="822900" cy="559800"/>
          </a:xfrm>
          <a:prstGeom prst="rect">
            <a:avLst/>
          </a:prstGeom>
        </p:spPr>
        <p:txBody>
          <a:bodyPr spcFirstLastPara="1" wrap="square" lIns="134775" tIns="134775" rIns="134775" bIns="1347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735375" y="640213"/>
            <a:ext cx="9551700" cy="5817900"/>
          </a:xfrm>
          <a:prstGeom prst="rect">
            <a:avLst/>
          </a:prstGeom>
        </p:spPr>
        <p:txBody>
          <a:bodyPr spcFirstLastPara="1" wrap="square" lIns="134775" tIns="134775" rIns="134775" bIns="13477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1pPr>
            <a:lvl2pPr lvl="1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2pPr>
            <a:lvl3pPr lvl="2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3pPr>
            <a:lvl4pPr lvl="3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4pPr>
            <a:lvl5pPr lvl="4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5pPr>
            <a:lvl6pPr lvl="5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6pPr>
            <a:lvl7pPr lvl="6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7pPr>
            <a:lvl8pPr lvl="7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8pPr>
            <a:lvl9pPr lvl="8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2708687" y="6632131"/>
            <a:ext cx="822900" cy="559800"/>
          </a:xfrm>
          <a:prstGeom prst="rect">
            <a:avLst/>
          </a:prstGeom>
        </p:spPr>
        <p:txBody>
          <a:bodyPr spcFirstLastPara="1" wrap="square" lIns="134775" tIns="134775" rIns="134775" bIns="1347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858000" y="-178"/>
            <a:ext cx="6858000" cy="73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4775" tIns="134775" rIns="134775" bIns="1347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98250" y="1753849"/>
            <a:ext cx="6067800" cy="2108100"/>
          </a:xfrm>
          <a:prstGeom prst="rect">
            <a:avLst/>
          </a:prstGeom>
        </p:spPr>
        <p:txBody>
          <a:bodyPr spcFirstLastPara="1" wrap="square" lIns="134775" tIns="134775" rIns="134775" bIns="1347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98250" y="3986596"/>
            <a:ext cx="6067800" cy="1756500"/>
          </a:xfrm>
          <a:prstGeom prst="rect">
            <a:avLst/>
          </a:prstGeom>
        </p:spPr>
        <p:txBody>
          <a:bodyPr spcFirstLastPara="1" wrap="square" lIns="134775" tIns="134775" rIns="134775" bIns="1347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7409250" y="1029796"/>
            <a:ext cx="5755500" cy="5255400"/>
          </a:xfrm>
          <a:prstGeom prst="rect">
            <a:avLst/>
          </a:prstGeom>
        </p:spPr>
        <p:txBody>
          <a:bodyPr spcFirstLastPara="1" wrap="square" lIns="134775" tIns="134775" rIns="134775" bIns="134775" anchor="ctr" anchorCtr="0">
            <a:normAutofit/>
          </a:bodyPr>
          <a:lstStyle>
            <a:lvl1pPr marL="457200" lvl="0" indent="-40005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marL="914400" lvl="1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marL="1828800" lvl="3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marL="2286000" lvl="4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marL="2743200" lvl="5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marL="3200400" lvl="6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marL="3657600" lvl="7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marL="4114800" lvl="8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2708687" y="6632131"/>
            <a:ext cx="822900" cy="559800"/>
          </a:xfrm>
          <a:prstGeom prst="rect">
            <a:avLst/>
          </a:prstGeom>
        </p:spPr>
        <p:txBody>
          <a:bodyPr spcFirstLastPara="1" wrap="square" lIns="134775" tIns="134775" rIns="134775" bIns="1347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67550" y="6016818"/>
            <a:ext cx="8998200" cy="860700"/>
          </a:xfrm>
          <a:prstGeom prst="rect">
            <a:avLst/>
          </a:prstGeom>
        </p:spPr>
        <p:txBody>
          <a:bodyPr spcFirstLastPara="1" wrap="square" lIns="134775" tIns="134775" rIns="134775" bIns="13477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2708687" y="6632131"/>
            <a:ext cx="822900" cy="559800"/>
          </a:xfrm>
          <a:prstGeom prst="rect">
            <a:avLst/>
          </a:prstGeom>
        </p:spPr>
        <p:txBody>
          <a:bodyPr spcFirstLastPara="1" wrap="square" lIns="134775" tIns="134775" rIns="134775" bIns="1347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67550" y="632924"/>
            <a:ext cx="127809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67550" y="1639076"/>
            <a:ext cx="12780900" cy="48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t" anchorCtr="0">
            <a:normAutofit/>
          </a:bodyPr>
          <a:lstStyle>
            <a:lvl1pPr marL="457200" lvl="0" indent="-400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●"/>
              <a:defRPr sz="2700">
                <a:solidFill>
                  <a:schemeClr val="dk2"/>
                </a:solidFill>
              </a:defRPr>
            </a:lvl1pPr>
            <a:lvl2pPr marL="914400" lvl="1" indent="-361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  <a:defRPr sz="2100">
                <a:solidFill>
                  <a:schemeClr val="dk2"/>
                </a:solidFill>
              </a:defRPr>
            </a:lvl2pPr>
            <a:lvl3pPr marL="1371600" lvl="2" indent="-361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■"/>
              <a:defRPr sz="2100">
                <a:solidFill>
                  <a:schemeClr val="dk2"/>
                </a:solidFill>
              </a:defRPr>
            </a:lvl3pPr>
            <a:lvl4pPr marL="1828800" lvl="3" indent="-361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4pPr>
            <a:lvl5pPr marL="2286000" lvl="4" indent="-361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  <a:defRPr sz="2100">
                <a:solidFill>
                  <a:schemeClr val="dk2"/>
                </a:solidFill>
              </a:defRPr>
            </a:lvl5pPr>
            <a:lvl6pPr marL="2743200" lvl="5" indent="-361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■"/>
              <a:defRPr sz="2100">
                <a:solidFill>
                  <a:schemeClr val="dk2"/>
                </a:solidFill>
              </a:defRPr>
            </a:lvl6pPr>
            <a:lvl7pPr marL="3200400" lvl="6" indent="-361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7pPr>
            <a:lvl8pPr marL="3657600" lvl="7" indent="-361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  <a:defRPr sz="2100">
                <a:solidFill>
                  <a:schemeClr val="dk2"/>
                </a:solidFill>
              </a:defRPr>
            </a:lvl8pPr>
            <a:lvl9pPr marL="4114800" lvl="8" indent="-361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■"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2708687" y="6632131"/>
            <a:ext cx="8229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ctr" anchorCtr="0">
            <a:normAutofit/>
          </a:bodyPr>
          <a:lstStyle>
            <a:lvl1pPr lvl="0" algn="r">
              <a:buNone/>
              <a:defRPr sz="1500">
                <a:solidFill>
                  <a:schemeClr val="dk2"/>
                </a:solidFill>
              </a:defRPr>
            </a:lvl1pPr>
            <a:lvl2pPr lvl="1" algn="r">
              <a:buNone/>
              <a:defRPr sz="1500">
                <a:solidFill>
                  <a:schemeClr val="dk2"/>
                </a:solidFill>
              </a:defRPr>
            </a:lvl2pPr>
            <a:lvl3pPr lvl="2" algn="r">
              <a:buNone/>
              <a:defRPr sz="1500">
                <a:solidFill>
                  <a:schemeClr val="dk2"/>
                </a:solidFill>
              </a:defRPr>
            </a:lvl3pPr>
            <a:lvl4pPr lvl="3" algn="r">
              <a:buNone/>
              <a:defRPr sz="1500">
                <a:solidFill>
                  <a:schemeClr val="dk2"/>
                </a:solidFill>
              </a:defRPr>
            </a:lvl4pPr>
            <a:lvl5pPr lvl="4" algn="r">
              <a:buNone/>
              <a:defRPr sz="1500">
                <a:solidFill>
                  <a:schemeClr val="dk2"/>
                </a:solidFill>
              </a:defRPr>
            </a:lvl5pPr>
            <a:lvl6pPr lvl="5" algn="r">
              <a:buNone/>
              <a:defRPr sz="1500">
                <a:solidFill>
                  <a:schemeClr val="dk2"/>
                </a:solidFill>
              </a:defRPr>
            </a:lvl6pPr>
            <a:lvl7pPr lvl="6" algn="r">
              <a:buNone/>
              <a:defRPr sz="1500">
                <a:solidFill>
                  <a:schemeClr val="dk2"/>
                </a:solidFill>
              </a:defRPr>
            </a:lvl7pPr>
            <a:lvl8pPr lvl="7" algn="r">
              <a:buNone/>
              <a:defRPr sz="1500">
                <a:solidFill>
                  <a:schemeClr val="dk2"/>
                </a:solidFill>
              </a:defRPr>
            </a:lvl8pPr>
            <a:lvl9pPr lvl="8" algn="r">
              <a:buNone/>
              <a:defRPr sz="15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964500" y="0"/>
            <a:ext cx="65574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6187"/>
            <a:ext cx="107262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Team 2 - Sequence Diagram - 01. Home Page - Use Case 1.1 Register new Customer user	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57395" y="3447444"/>
            <a:ext cx="614144" cy="1412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200" y="667725"/>
            <a:ext cx="418594" cy="9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-365437" y="1436580"/>
            <a:ext cx="25755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700" tIns="179700" rIns="179700" bIns="179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Guest User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216738" y="2009796"/>
            <a:ext cx="231900" cy="4443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4775" tIns="134775" rIns="134775" bIns="134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13"/>
          <p:cNvCxnSpPr>
            <a:stCxn id="61" idx="2"/>
          </p:cNvCxnSpPr>
          <p:nvPr/>
        </p:nvCxnSpPr>
        <p:spPr>
          <a:xfrm flipH="1">
            <a:off x="2892000" y="6445087"/>
            <a:ext cx="3900" cy="233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62" name="Google Shape;62;p13"/>
          <p:cNvCxnSpPr>
            <a:stCxn id="59" idx="2"/>
          </p:cNvCxnSpPr>
          <p:nvPr/>
        </p:nvCxnSpPr>
        <p:spPr>
          <a:xfrm flipH="1">
            <a:off x="5332088" y="6453096"/>
            <a:ext cx="600" cy="233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63" name="Google Shape;63;p13"/>
          <p:cNvCxnSpPr>
            <a:endCxn id="59" idx="0"/>
          </p:cNvCxnSpPr>
          <p:nvPr/>
        </p:nvCxnSpPr>
        <p:spPr>
          <a:xfrm>
            <a:off x="5332688" y="1195596"/>
            <a:ext cx="0" cy="81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64" name="Google Shape;64;p13"/>
          <p:cNvSpPr txBox="1"/>
          <p:nvPr/>
        </p:nvSpPr>
        <p:spPr>
          <a:xfrm>
            <a:off x="1060325" y="2600950"/>
            <a:ext cx="33936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createUser()</a:t>
            </a:r>
            <a:endParaRPr sz="18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5" name="Google Shape;65;p13"/>
          <p:cNvCxnSpPr/>
          <p:nvPr/>
        </p:nvCxnSpPr>
        <p:spPr>
          <a:xfrm flipH="1">
            <a:off x="1039613" y="5832071"/>
            <a:ext cx="4123500" cy="24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66" name="Google Shape;66;p13"/>
          <p:cNvSpPr txBox="1"/>
          <p:nvPr/>
        </p:nvSpPr>
        <p:spPr>
          <a:xfrm>
            <a:off x="3337969" y="5454471"/>
            <a:ext cx="1552500" cy="1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 User Created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register()</a:t>
            </a:r>
            <a:endParaRPr sz="21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67" name="Google Shape;67;p13"/>
          <p:cNvSpPr/>
          <p:nvPr/>
        </p:nvSpPr>
        <p:spPr>
          <a:xfrm>
            <a:off x="4169175" y="844574"/>
            <a:ext cx="2799000" cy="582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4775" tIns="134775" rIns="134775" bIns="1347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4816013" y="857801"/>
            <a:ext cx="16938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:Customer</a:t>
            </a:r>
            <a:endParaRPr sz="2100"/>
          </a:p>
        </p:txBody>
      </p:sp>
      <p:cxnSp>
        <p:nvCxnSpPr>
          <p:cNvPr id="69" name="Google Shape;69;p13"/>
          <p:cNvCxnSpPr/>
          <p:nvPr/>
        </p:nvCxnSpPr>
        <p:spPr>
          <a:xfrm rot="10800000" flipH="1">
            <a:off x="1010975" y="3736250"/>
            <a:ext cx="4205700" cy="50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0" name="Google Shape;70;p13"/>
          <p:cNvSpPr txBox="1"/>
          <p:nvPr/>
        </p:nvSpPr>
        <p:spPr>
          <a:xfrm>
            <a:off x="991425" y="3366650"/>
            <a:ext cx="3739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sendCredentials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8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1" name="Google Shape;71;p13"/>
          <p:cNvCxnSpPr>
            <a:stCxn id="58" idx="2"/>
          </p:cNvCxnSpPr>
          <p:nvPr/>
        </p:nvCxnSpPr>
        <p:spPr>
          <a:xfrm>
            <a:off x="922313" y="1913880"/>
            <a:ext cx="21900" cy="45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2" name="Google Shape;72;p13"/>
          <p:cNvCxnSpPr/>
          <p:nvPr/>
        </p:nvCxnSpPr>
        <p:spPr>
          <a:xfrm rot="10800000" flipH="1">
            <a:off x="1049125" y="2993225"/>
            <a:ext cx="4078800" cy="49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/>
        </p:nvSpPr>
        <p:spPr>
          <a:xfrm>
            <a:off x="3964500" y="0"/>
            <a:ext cx="65574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0" y="126187"/>
            <a:ext cx="107262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2 - Sequence Diagram - 01. Home Page - Use Case 1.3 User Login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57395" y="3447444"/>
            <a:ext cx="614144" cy="1412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200" y="667725"/>
            <a:ext cx="418594" cy="9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-365437" y="1436580"/>
            <a:ext cx="25755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700" tIns="179700" rIns="179700" bIns="179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Guest User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5216738" y="2009796"/>
            <a:ext cx="231900" cy="4443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4775" tIns="134775" rIns="134775" bIns="134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14"/>
          <p:cNvCxnSpPr>
            <a:stCxn id="84" idx="2"/>
          </p:cNvCxnSpPr>
          <p:nvPr/>
        </p:nvCxnSpPr>
        <p:spPr>
          <a:xfrm flipH="1">
            <a:off x="2892000" y="6445087"/>
            <a:ext cx="3900" cy="233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5" name="Google Shape;85;p14"/>
          <p:cNvCxnSpPr>
            <a:stCxn id="82" idx="2"/>
          </p:cNvCxnSpPr>
          <p:nvPr/>
        </p:nvCxnSpPr>
        <p:spPr>
          <a:xfrm flipH="1">
            <a:off x="5332088" y="6453096"/>
            <a:ext cx="600" cy="233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6" name="Google Shape;86;p14"/>
          <p:cNvCxnSpPr>
            <a:endCxn id="82" idx="0"/>
          </p:cNvCxnSpPr>
          <p:nvPr/>
        </p:nvCxnSpPr>
        <p:spPr>
          <a:xfrm>
            <a:off x="5332688" y="1195596"/>
            <a:ext cx="0" cy="81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87" name="Google Shape;87;p14"/>
          <p:cNvSpPr txBox="1"/>
          <p:nvPr/>
        </p:nvSpPr>
        <p:spPr>
          <a:xfrm>
            <a:off x="1060325" y="2600950"/>
            <a:ext cx="33936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authenticate()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88;p14"/>
          <p:cNvCxnSpPr/>
          <p:nvPr/>
        </p:nvCxnSpPr>
        <p:spPr>
          <a:xfrm flipH="1">
            <a:off x="1125413" y="5832071"/>
            <a:ext cx="4037700" cy="62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89" name="Google Shape;89;p14"/>
          <p:cNvSpPr txBox="1"/>
          <p:nvPr/>
        </p:nvSpPr>
        <p:spPr>
          <a:xfrm>
            <a:off x="3337969" y="5454471"/>
            <a:ext cx="15525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90" name="Google Shape;90;p14"/>
          <p:cNvSpPr/>
          <p:nvPr/>
        </p:nvSpPr>
        <p:spPr>
          <a:xfrm>
            <a:off x="4169175" y="844574"/>
            <a:ext cx="2799000" cy="582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4775" tIns="134775" rIns="134775" bIns="1347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4816013" y="857801"/>
            <a:ext cx="16938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:Customer</a:t>
            </a:r>
            <a:endParaRPr sz="2100"/>
          </a:p>
        </p:txBody>
      </p:sp>
      <p:cxnSp>
        <p:nvCxnSpPr>
          <p:cNvPr id="92" name="Google Shape;92;p14"/>
          <p:cNvCxnSpPr/>
          <p:nvPr/>
        </p:nvCxnSpPr>
        <p:spPr>
          <a:xfrm rot="10800000" flipH="1">
            <a:off x="1010975" y="3736250"/>
            <a:ext cx="4205700" cy="50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3" name="Google Shape;93;p14"/>
          <p:cNvSpPr txBox="1"/>
          <p:nvPr/>
        </p:nvSpPr>
        <p:spPr>
          <a:xfrm>
            <a:off x="991425" y="3366650"/>
            <a:ext cx="3739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sendCredentials()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14"/>
          <p:cNvCxnSpPr>
            <a:stCxn id="81" idx="2"/>
          </p:cNvCxnSpPr>
          <p:nvPr/>
        </p:nvCxnSpPr>
        <p:spPr>
          <a:xfrm>
            <a:off x="922313" y="1913880"/>
            <a:ext cx="21900" cy="45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5" name="Google Shape;95;p14"/>
          <p:cNvCxnSpPr/>
          <p:nvPr/>
        </p:nvCxnSpPr>
        <p:spPr>
          <a:xfrm rot="10800000" flipH="1">
            <a:off x="922325" y="2993338"/>
            <a:ext cx="4205700" cy="50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6" name="Google Shape;96;p14"/>
          <p:cNvSpPr txBox="1"/>
          <p:nvPr/>
        </p:nvSpPr>
        <p:spPr>
          <a:xfrm>
            <a:off x="2411994" y="5454496"/>
            <a:ext cx="1552500" cy="1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Login Success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login()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3964500" y="0"/>
            <a:ext cx="65574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0" y="126187"/>
            <a:ext cx="107262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2 - Sequence Diagram - 02. Menu - Use Case 2.1. View Menu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57395" y="3447444"/>
            <a:ext cx="614144" cy="1412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200" y="667725"/>
            <a:ext cx="418594" cy="9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-365437" y="1436580"/>
            <a:ext cx="25755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700" tIns="179700" rIns="179700" bIns="179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Guest User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5216738" y="2009796"/>
            <a:ext cx="231900" cy="4443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4775" tIns="134775" rIns="134775" bIns="134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15"/>
          <p:cNvCxnSpPr>
            <a:stCxn id="108" idx="2"/>
          </p:cNvCxnSpPr>
          <p:nvPr/>
        </p:nvCxnSpPr>
        <p:spPr>
          <a:xfrm flipH="1">
            <a:off x="2892000" y="6445087"/>
            <a:ext cx="3900" cy="233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9" name="Google Shape;109;p15"/>
          <p:cNvCxnSpPr>
            <a:stCxn id="106" idx="2"/>
          </p:cNvCxnSpPr>
          <p:nvPr/>
        </p:nvCxnSpPr>
        <p:spPr>
          <a:xfrm flipH="1">
            <a:off x="5332088" y="6453096"/>
            <a:ext cx="600" cy="233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10" name="Google Shape;110;p15"/>
          <p:cNvCxnSpPr>
            <a:endCxn id="106" idx="0"/>
          </p:cNvCxnSpPr>
          <p:nvPr/>
        </p:nvCxnSpPr>
        <p:spPr>
          <a:xfrm>
            <a:off x="5332688" y="1195596"/>
            <a:ext cx="0" cy="81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11" name="Google Shape;111;p15"/>
          <p:cNvSpPr txBox="1"/>
          <p:nvPr/>
        </p:nvSpPr>
        <p:spPr>
          <a:xfrm>
            <a:off x="1060325" y="2600950"/>
            <a:ext cx="33936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getItems()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5"/>
          <p:cNvCxnSpPr/>
          <p:nvPr/>
        </p:nvCxnSpPr>
        <p:spPr>
          <a:xfrm flipH="1">
            <a:off x="1125413" y="5832071"/>
            <a:ext cx="4037700" cy="62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3337969" y="5454471"/>
            <a:ext cx="15525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cxnSp>
        <p:nvCxnSpPr>
          <p:cNvPr id="114" name="Google Shape;114;p15"/>
          <p:cNvCxnSpPr>
            <a:stCxn id="105" idx="2"/>
          </p:cNvCxnSpPr>
          <p:nvPr/>
        </p:nvCxnSpPr>
        <p:spPr>
          <a:xfrm>
            <a:off x="922313" y="1913880"/>
            <a:ext cx="21900" cy="45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5"/>
          <p:cNvCxnSpPr/>
          <p:nvPr/>
        </p:nvCxnSpPr>
        <p:spPr>
          <a:xfrm rot="10800000" flipH="1">
            <a:off x="922325" y="2993338"/>
            <a:ext cx="4205700" cy="50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6" name="Google Shape;116;p15"/>
          <p:cNvSpPr txBox="1"/>
          <p:nvPr/>
        </p:nvSpPr>
        <p:spPr>
          <a:xfrm>
            <a:off x="2411994" y="5454496"/>
            <a:ext cx="1552500" cy="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View Menu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117" name="Google Shape;117;p15"/>
          <p:cNvSpPr/>
          <p:nvPr/>
        </p:nvSpPr>
        <p:spPr>
          <a:xfrm>
            <a:off x="4407600" y="667724"/>
            <a:ext cx="2799000" cy="582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4775" tIns="134775" rIns="134775" bIns="1347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5054438" y="680951"/>
            <a:ext cx="16938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:Menu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/>
        </p:nvSpPr>
        <p:spPr>
          <a:xfrm>
            <a:off x="3964500" y="0"/>
            <a:ext cx="65574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0" y="126187"/>
            <a:ext cx="107262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Team 2 - Sequence Diagram - 0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Menu</a:t>
            </a: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Use Case 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2.2. Choose Menu Item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57395" y="3447444"/>
            <a:ext cx="614144" cy="1412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876" y="753568"/>
            <a:ext cx="427457" cy="48461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44771" y="1187708"/>
            <a:ext cx="1792500" cy="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700" tIns="179700" rIns="179700" bIns="179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2779950" y="1436587"/>
            <a:ext cx="231900" cy="5008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4775" tIns="134775" rIns="134775" bIns="134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5216738" y="2009796"/>
            <a:ext cx="231900" cy="4443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4775" tIns="134775" rIns="134775" bIns="134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16"/>
          <p:cNvCxnSpPr/>
          <p:nvPr/>
        </p:nvCxnSpPr>
        <p:spPr>
          <a:xfrm>
            <a:off x="3233688" y="2536171"/>
            <a:ext cx="18990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1" name="Google Shape;131;p16"/>
          <p:cNvCxnSpPr>
            <a:stCxn id="128" idx="2"/>
          </p:cNvCxnSpPr>
          <p:nvPr/>
        </p:nvCxnSpPr>
        <p:spPr>
          <a:xfrm flipH="1">
            <a:off x="2892000" y="6445087"/>
            <a:ext cx="3900" cy="233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32" name="Google Shape;132;p16"/>
          <p:cNvCxnSpPr>
            <a:stCxn id="129" idx="2"/>
          </p:cNvCxnSpPr>
          <p:nvPr/>
        </p:nvCxnSpPr>
        <p:spPr>
          <a:xfrm flipH="1">
            <a:off x="5332088" y="6453096"/>
            <a:ext cx="600" cy="233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33" name="Google Shape;133;p16"/>
          <p:cNvCxnSpPr>
            <a:endCxn id="129" idx="0"/>
          </p:cNvCxnSpPr>
          <p:nvPr/>
        </p:nvCxnSpPr>
        <p:spPr>
          <a:xfrm>
            <a:off x="5332688" y="1195596"/>
            <a:ext cx="0" cy="81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34" name="Google Shape;134;p16"/>
          <p:cNvSpPr txBox="1"/>
          <p:nvPr/>
        </p:nvSpPr>
        <p:spPr>
          <a:xfrm>
            <a:off x="3046375" y="2166535"/>
            <a:ext cx="2068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getItems()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16"/>
          <p:cNvCxnSpPr/>
          <p:nvPr/>
        </p:nvCxnSpPr>
        <p:spPr>
          <a:xfrm rot="10800000">
            <a:off x="3142338" y="3033646"/>
            <a:ext cx="2081700" cy="11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36" name="Google Shape;136;p16"/>
          <p:cNvSpPr txBox="1"/>
          <p:nvPr/>
        </p:nvSpPr>
        <p:spPr>
          <a:xfrm>
            <a:off x="3398894" y="2667146"/>
            <a:ext cx="15525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Menu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137" name="Google Shape;137;p16"/>
          <p:cNvSpPr/>
          <p:nvPr/>
        </p:nvSpPr>
        <p:spPr>
          <a:xfrm>
            <a:off x="4169175" y="991687"/>
            <a:ext cx="2799000" cy="582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4775" tIns="134775" rIns="134775" bIns="1347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4816013" y="1004914"/>
            <a:ext cx="16938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:Menu</a:t>
            </a:r>
            <a:endParaRPr sz="2100"/>
          </a:p>
        </p:txBody>
      </p:sp>
      <p:sp>
        <p:nvSpPr>
          <p:cNvPr id="139" name="Google Shape;139;p16"/>
          <p:cNvSpPr/>
          <p:nvPr/>
        </p:nvSpPr>
        <p:spPr>
          <a:xfrm>
            <a:off x="8524950" y="2424175"/>
            <a:ext cx="231900" cy="4145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4775" tIns="134775" rIns="134775" bIns="134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16"/>
          <p:cNvCxnSpPr>
            <a:endCxn id="139" idx="0"/>
          </p:cNvCxnSpPr>
          <p:nvPr/>
        </p:nvCxnSpPr>
        <p:spPr>
          <a:xfrm>
            <a:off x="8640900" y="1609975"/>
            <a:ext cx="0" cy="81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41" name="Google Shape;141;p16"/>
          <p:cNvCxnSpPr/>
          <p:nvPr/>
        </p:nvCxnSpPr>
        <p:spPr>
          <a:xfrm>
            <a:off x="6002150" y="3513983"/>
            <a:ext cx="18990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42" name="Google Shape;142;p16"/>
          <p:cNvSpPr txBox="1"/>
          <p:nvPr/>
        </p:nvSpPr>
        <p:spPr>
          <a:xfrm>
            <a:off x="5814838" y="3144348"/>
            <a:ext cx="2068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getItemById()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16"/>
          <p:cNvCxnSpPr/>
          <p:nvPr/>
        </p:nvCxnSpPr>
        <p:spPr>
          <a:xfrm rot="10800000">
            <a:off x="5808088" y="4024109"/>
            <a:ext cx="2081700" cy="11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44" name="Google Shape;144;p16"/>
          <p:cNvSpPr txBox="1"/>
          <p:nvPr/>
        </p:nvSpPr>
        <p:spPr>
          <a:xfrm>
            <a:off x="6064644" y="3657609"/>
            <a:ext cx="15525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Item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145" name="Google Shape;145;p16"/>
          <p:cNvSpPr/>
          <p:nvPr/>
        </p:nvSpPr>
        <p:spPr>
          <a:xfrm>
            <a:off x="8181275" y="978462"/>
            <a:ext cx="2799000" cy="582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4775" tIns="134775" rIns="134775" bIns="1347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8828113" y="991689"/>
            <a:ext cx="16938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:Item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/>
        </p:nvSpPr>
        <p:spPr>
          <a:xfrm>
            <a:off x="3964500" y="0"/>
            <a:ext cx="65574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0" y="126187"/>
            <a:ext cx="107262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Team 2 - Sequence Diagram - 0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Menu</a:t>
            </a:r>
            <a:r>
              <a:rPr lang="en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Use Case 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2.4. Order Placed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57395" y="3447444"/>
            <a:ext cx="614144" cy="1412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325" y="677275"/>
            <a:ext cx="386217" cy="8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-124312" y="1517455"/>
            <a:ext cx="25755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700" tIns="179700" rIns="179700" bIns="179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5216750" y="2009800"/>
            <a:ext cx="161700" cy="1862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4775" tIns="134775" rIns="134775" bIns="134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17"/>
          <p:cNvCxnSpPr>
            <a:stCxn id="158" idx="2"/>
          </p:cNvCxnSpPr>
          <p:nvPr/>
        </p:nvCxnSpPr>
        <p:spPr>
          <a:xfrm flipH="1">
            <a:off x="2892000" y="4787879"/>
            <a:ext cx="3900" cy="233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59" name="Google Shape;159;p17"/>
          <p:cNvCxnSpPr>
            <a:stCxn id="156" idx="2"/>
          </p:cNvCxnSpPr>
          <p:nvPr/>
        </p:nvCxnSpPr>
        <p:spPr>
          <a:xfrm flipH="1">
            <a:off x="5297000" y="3872200"/>
            <a:ext cx="600" cy="233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60" name="Google Shape;160;p17"/>
          <p:cNvCxnSpPr>
            <a:endCxn id="156" idx="0"/>
          </p:cNvCxnSpPr>
          <p:nvPr/>
        </p:nvCxnSpPr>
        <p:spPr>
          <a:xfrm>
            <a:off x="5297600" y="1195600"/>
            <a:ext cx="0" cy="81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61" name="Google Shape;161;p17"/>
          <p:cNvCxnSpPr/>
          <p:nvPr/>
        </p:nvCxnSpPr>
        <p:spPr>
          <a:xfrm flipH="1">
            <a:off x="1287438" y="3044746"/>
            <a:ext cx="3936600" cy="26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62" name="Google Shape;162;p17"/>
          <p:cNvSpPr txBox="1"/>
          <p:nvPr/>
        </p:nvSpPr>
        <p:spPr>
          <a:xfrm>
            <a:off x="3398894" y="2667146"/>
            <a:ext cx="15525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Menu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163" name="Google Shape;163;p17"/>
          <p:cNvSpPr/>
          <p:nvPr/>
        </p:nvSpPr>
        <p:spPr>
          <a:xfrm>
            <a:off x="4169175" y="991687"/>
            <a:ext cx="2799000" cy="582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4775" tIns="134775" rIns="134775" bIns="1347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4816013" y="1004914"/>
            <a:ext cx="16938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:Menu</a:t>
            </a:r>
            <a:endParaRPr sz="2100"/>
          </a:p>
        </p:txBody>
      </p:sp>
      <p:sp>
        <p:nvSpPr>
          <p:cNvPr id="165" name="Google Shape;165;p17"/>
          <p:cNvSpPr/>
          <p:nvPr/>
        </p:nvSpPr>
        <p:spPr>
          <a:xfrm>
            <a:off x="8524950" y="2424175"/>
            <a:ext cx="231900" cy="37158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4775" tIns="134775" rIns="134775" bIns="134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17"/>
          <p:cNvCxnSpPr>
            <a:endCxn id="165" idx="0"/>
          </p:cNvCxnSpPr>
          <p:nvPr/>
        </p:nvCxnSpPr>
        <p:spPr>
          <a:xfrm>
            <a:off x="8640900" y="1609975"/>
            <a:ext cx="0" cy="81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67" name="Google Shape;167;p17"/>
          <p:cNvCxnSpPr/>
          <p:nvPr/>
        </p:nvCxnSpPr>
        <p:spPr>
          <a:xfrm>
            <a:off x="6002150" y="3513983"/>
            <a:ext cx="18990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68" name="Google Shape;168;p17"/>
          <p:cNvSpPr txBox="1"/>
          <p:nvPr/>
        </p:nvSpPr>
        <p:spPr>
          <a:xfrm>
            <a:off x="5814838" y="3144348"/>
            <a:ext cx="2068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getItemById()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17"/>
          <p:cNvCxnSpPr/>
          <p:nvPr/>
        </p:nvCxnSpPr>
        <p:spPr>
          <a:xfrm flipH="1">
            <a:off x="1325838" y="4701259"/>
            <a:ext cx="6958200" cy="19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70" name="Google Shape;170;p17"/>
          <p:cNvSpPr txBox="1"/>
          <p:nvPr/>
        </p:nvSpPr>
        <p:spPr>
          <a:xfrm>
            <a:off x="6458894" y="4323659"/>
            <a:ext cx="15525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Item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171" name="Google Shape;171;p17"/>
          <p:cNvSpPr/>
          <p:nvPr/>
        </p:nvSpPr>
        <p:spPr>
          <a:xfrm>
            <a:off x="7333775" y="965225"/>
            <a:ext cx="2331000" cy="582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4775" tIns="134775" rIns="134775" bIns="1347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 txBox="1"/>
          <p:nvPr/>
        </p:nvSpPr>
        <p:spPr>
          <a:xfrm>
            <a:off x="7980613" y="978464"/>
            <a:ext cx="16938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:Item</a:t>
            </a:r>
            <a:endParaRPr sz="2100"/>
          </a:p>
        </p:txBody>
      </p:sp>
      <p:sp>
        <p:nvSpPr>
          <p:cNvPr id="173" name="Google Shape;173;p17"/>
          <p:cNvSpPr/>
          <p:nvPr/>
        </p:nvSpPr>
        <p:spPr>
          <a:xfrm>
            <a:off x="11748613" y="2808951"/>
            <a:ext cx="231900" cy="3809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4775" tIns="134775" rIns="134775" bIns="134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17"/>
          <p:cNvCxnSpPr>
            <a:endCxn id="173" idx="0"/>
          </p:cNvCxnSpPr>
          <p:nvPr/>
        </p:nvCxnSpPr>
        <p:spPr>
          <a:xfrm>
            <a:off x="11864563" y="1994751"/>
            <a:ext cx="0" cy="814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75" name="Google Shape;175;p17"/>
          <p:cNvCxnSpPr/>
          <p:nvPr/>
        </p:nvCxnSpPr>
        <p:spPr>
          <a:xfrm>
            <a:off x="9400263" y="4874246"/>
            <a:ext cx="18990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6" name="Google Shape;176;p17"/>
          <p:cNvSpPr txBox="1"/>
          <p:nvPr/>
        </p:nvSpPr>
        <p:spPr>
          <a:xfrm>
            <a:off x="9212950" y="4504610"/>
            <a:ext cx="2068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addItem()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17"/>
          <p:cNvCxnSpPr/>
          <p:nvPr/>
        </p:nvCxnSpPr>
        <p:spPr>
          <a:xfrm rot="10800000">
            <a:off x="9206200" y="5384371"/>
            <a:ext cx="2081700" cy="11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178" name="Google Shape;178;p17"/>
          <p:cNvSpPr txBox="1"/>
          <p:nvPr/>
        </p:nvSpPr>
        <p:spPr>
          <a:xfrm>
            <a:off x="9462756" y="5017871"/>
            <a:ext cx="15525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Item to Order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179" name="Google Shape;179;p17"/>
          <p:cNvSpPr/>
          <p:nvPr/>
        </p:nvSpPr>
        <p:spPr>
          <a:xfrm>
            <a:off x="10085513" y="1014175"/>
            <a:ext cx="2331000" cy="582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4775" tIns="134775" rIns="134775" bIns="1347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10732350" y="1027414"/>
            <a:ext cx="16938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:Order</a:t>
            </a:r>
            <a:endParaRPr sz="2100"/>
          </a:p>
        </p:txBody>
      </p:sp>
      <p:cxnSp>
        <p:nvCxnSpPr>
          <p:cNvPr id="181" name="Google Shape;181;p17"/>
          <p:cNvCxnSpPr>
            <a:stCxn id="155" idx="2"/>
          </p:cNvCxnSpPr>
          <p:nvPr/>
        </p:nvCxnSpPr>
        <p:spPr>
          <a:xfrm flipH="1">
            <a:off x="1144538" y="1994755"/>
            <a:ext cx="18900" cy="469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17"/>
          <p:cNvCxnSpPr/>
          <p:nvPr/>
        </p:nvCxnSpPr>
        <p:spPr>
          <a:xfrm>
            <a:off x="1230325" y="2670475"/>
            <a:ext cx="39198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" name="Google Shape;183;p17"/>
          <p:cNvSpPr txBox="1"/>
          <p:nvPr/>
        </p:nvSpPr>
        <p:spPr>
          <a:xfrm>
            <a:off x="1335325" y="2201325"/>
            <a:ext cx="26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food getItems()</a:t>
            </a:r>
            <a:endParaRPr/>
          </a:p>
        </p:txBody>
      </p:sp>
      <p:cxnSp>
        <p:nvCxnSpPr>
          <p:cNvPr id="184" name="Google Shape;184;p17"/>
          <p:cNvCxnSpPr/>
          <p:nvPr/>
        </p:nvCxnSpPr>
        <p:spPr>
          <a:xfrm rot="10800000" flipH="1">
            <a:off x="1325850" y="4158250"/>
            <a:ext cx="7009800" cy="3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p17"/>
          <p:cNvSpPr txBox="1"/>
          <p:nvPr/>
        </p:nvSpPr>
        <p:spPr>
          <a:xfrm>
            <a:off x="1335325" y="3788650"/>
            <a:ext cx="117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food</a:t>
            </a:r>
            <a:endParaRPr/>
          </a:p>
        </p:txBody>
      </p:sp>
      <p:cxnSp>
        <p:nvCxnSpPr>
          <p:cNvPr id="186" name="Google Shape;186;p17"/>
          <p:cNvCxnSpPr/>
          <p:nvPr/>
        </p:nvCxnSpPr>
        <p:spPr>
          <a:xfrm rot="10800000">
            <a:off x="1363750" y="5493550"/>
            <a:ext cx="705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" name="Google Shape;187;p17"/>
          <p:cNvSpPr txBox="1"/>
          <p:nvPr/>
        </p:nvSpPr>
        <p:spPr>
          <a:xfrm>
            <a:off x="3385775" y="5197175"/>
            <a:ext cx="242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items</a:t>
            </a:r>
            <a:endParaRPr/>
          </a:p>
        </p:txBody>
      </p:sp>
      <p:cxnSp>
        <p:nvCxnSpPr>
          <p:cNvPr id="188" name="Google Shape;188;p17"/>
          <p:cNvCxnSpPr/>
          <p:nvPr/>
        </p:nvCxnSpPr>
        <p:spPr>
          <a:xfrm flipH="1">
            <a:off x="1526000" y="6475900"/>
            <a:ext cx="10147800" cy="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9" name="Google Shape;189;p17"/>
          <p:cNvSpPr txBox="1"/>
          <p:nvPr/>
        </p:nvSpPr>
        <p:spPr>
          <a:xfrm>
            <a:off x="3176075" y="6139900"/>
            <a:ext cx="26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placed</a:t>
            </a:r>
            <a:endParaRPr/>
          </a:p>
        </p:txBody>
      </p:sp>
      <p:cxnSp>
        <p:nvCxnSpPr>
          <p:cNvPr id="190" name="Google Shape;190;p17"/>
          <p:cNvCxnSpPr/>
          <p:nvPr/>
        </p:nvCxnSpPr>
        <p:spPr>
          <a:xfrm>
            <a:off x="9493925" y="6088583"/>
            <a:ext cx="18990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1" name="Google Shape;191;p17"/>
          <p:cNvSpPr txBox="1"/>
          <p:nvPr/>
        </p:nvSpPr>
        <p:spPr>
          <a:xfrm>
            <a:off x="9306613" y="5718948"/>
            <a:ext cx="20682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775" tIns="134775" rIns="134775" bIns="1347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createOrder()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Macintosh PowerPoint</Application>
  <PresentationFormat>Custom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Lato</vt:lpstr>
      <vt:lpstr>Calibri</vt:lpstr>
      <vt:lpstr>Arial</vt:lpstr>
      <vt:lpstr>Comic Sans MS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Gaelle Gilles</cp:lastModifiedBy>
  <cp:revision>1</cp:revision>
  <dcterms:modified xsi:type="dcterms:W3CDTF">2021-12-19T18:44:38Z</dcterms:modified>
</cp:coreProperties>
</file>