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881ace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881ace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581a11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581a11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445025"/>
            <a:ext cx="18912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2: InWood Bagels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Conceptual ER Diagrams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900" y="98100"/>
            <a:ext cx="69334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1449900" cy="1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Team 2: InWood Bagels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Logical ER Diagrams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Bolded attributes = Primary Key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Italicized attributes = Foreign Key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00" y="152400"/>
            <a:ext cx="70004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