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l13LehKXbeI9egolxDH8RYalP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CEC9EE-9680-4807-B484-FC068A5BF8FD}">
  <a:tblStyle styleId="{5ACEC9EE-9680-4807-B484-FC068A5BF8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47490" y="415408"/>
            <a:ext cx="4097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Inwood Bagels Business Relationship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890" y="600364"/>
            <a:ext cx="9144000" cy="600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337824" y="486846"/>
            <a:ext cx="3863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2222092" y="2100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{5ACEC9EE-9680-4807-B484-FC068A5BF8FD}</a:tableStyleId>
              </a:tblPr>
              <a:tblGrid>
                <a:gridCol w="2798125"/>
                <a:gridCol w="2798125"/>
                <a:gridCol w="2798125"/>
              </a:tblGrid>
              <a:tr h="88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Team Member Name (Bus. Group Proxy)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8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Daily Needs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Day Manager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Gaëlle Gilles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7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Finance Management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Accountant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Noah 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7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Account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Account manager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Charlie Adams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7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Supplies Ordering / Tracking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Purchasing Officer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Masha Obaturova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7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Daily Needs Management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Delivery Driver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Gaëlle Gilles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900237" y="1062587"/>
            <a:ext cx="52149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picking up their food (Gaëlle)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receiving their food by delivery (Gaëlle)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2021-10-12T13:12:29Z</dcterms:created>
  <dc:creator>Gaelle Gilles</dc:creator>
</cp:coreProperties>
</file>