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arasetty, Mr. Nandu" initials="DMN" lastIdx="1" clrIdx="0">
    <p:extLst>
      <p:ext uri="{19B8F6BF-5375-455C-9EA6-DF929625EA0E}">
        <p15:presenceInfo xmlns:p15="http://schemas.microsoft.com/office/powerpoint/2012/main" userId="Devarasetty, Mr. Nand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08"/>
    <p:restoredTop sz="94678"/>
  </p:normalViewPr>
  <p:slideViewPr>
    <p:cSldViewPr snapToGrid="0">
      <p:cViewPr varScale="1">
        <p:scale>
          <a:sx n="67" d="100"/>
          <a:sy n="67" d="100"/>
        </p:scale>
        <p:origin x="19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2EF33-DC9C-408A-9B34-F779BB99AD84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CE067-B5AE-4D7B-A109-4C27C7690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CE067-B5AE-4D7B-A109-4C27C76908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1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9F07-C903-4705-9158-79629B338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F4495-19E0-4036-858F-C609C0B1F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6CD52-ABBC-4ED0-9CA5-65B92FE8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1A2B-18A7-4D95-9521-C5585A8B1D0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F19-F7BD-420C-9A8D-2B86D088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18D93-C0A4-4A00-8E27-25991374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020-4C48-48E5-93EA-0E821090C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340F-8108-48B1-A38E-C813FAE3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87F27-DE44-4CFE-9672-9E3F8D136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9B718-F3E2-48A9-9704-AA9BE47F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1A2B-18A7-4D95-9521-C5585A8B1D0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3E131-6EA6-4119-AF59-BE36FE28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4219A-C1E0-4B40-AC49-65CF9946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020-4C48-48E5-93EA-0E821090C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607A9-50FB-409E-9187-FFEAA09D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FF0F8-DBC3-48DB-A0E5-C84DF8434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E2D78-D922-4724-AECB-3997E5A3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1A2B-18A7-4D95-9521-C5585A8B1D0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53BD-276D-49E9-A264-5251ABF6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CECC3-6A3F-44DA-AAD0-B89404D0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020-4C48-48E5-93EA-0E821090C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1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262D-1B0B-4E4D-852C-9402D1CD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C145-66C9-42B5-BA18-A4EE253F4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F23E9-4252-4C25-88C1-66CAE54D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1A2B-18A7-4D95-9521-C5585A8B1D0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4BEC1-F383-4D2B-BA47-63E2916B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C4FE-B65E-4C75-810B-5EDA6044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020-4C48-48E5-93EA-0E821090C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9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9D5B-7625-4EEF-B37A-272451C1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2E616-8D19-4115-A436-549F175A1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9167D-DEF7-4D12-BA0C-CE207B3F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1A2B-18A7-4D95-9521-C5585A8B1D0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92CBB-D931-47D4-B298-113BAFD2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CE148-FE63-4BEC-9B01-4110D394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020-4C48-48E5-93EA-0E821090C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8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4AFD-5054-47D9-9F7C-F87F542C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C33E-B134-4E64-9670-F3E3A4314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21E0E-5FD4-40BD-BE0B-4324C4F2C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E5849-9BE7-45BB-A7E9-49DA4E0C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1A2B-18A7-4D95-9521-C5585A8B1D0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0E08E-64D3-4760-9C29-9F48F239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78C54-9AD1-4BE3-9292-AD2ED527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020-4C48-48E5-93EA-0E821090C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9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D1A9-66FE-4AF8-9415-2A830DA9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43801-0F35-4705-AB40-65F497643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8FA84-5FEE-4F77-91D6-4B5E00FA6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35294-DF34-45A6-A92D-12344AF81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532C1-D403-4D43-AA41-C5FF65DC3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59616-679F-4124-B0D2-FB7A61EA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1A2B-18A7-4D95-9521-C5585A8B1D0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EF2EB-C03A-445F-946E-4FB0C848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02124-52A2-4241-9E86-837D9D19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020-4C48-48E5-93EA-0E821090C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6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E104-E58E-4D90-9D88-EF90BB46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B9C53-C22E-4E34-BB41-CFAAB6C5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1A2B-18A7-4D95-9521-C5585A8B1D0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FAC81-A5EE-4005-8AFE-925D9411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CC7C8-80BC-4B6D-8DA5-AA0B9FE1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020-4C48-48E5-93EA-0E821090C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5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81FC8-152D-42E9-92F8-A5D2A938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1A2B-18A7-4D95-9521-C5585A8B1D0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CE917-9BB2-4DD7-BCF5-CCBF42E4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F30AD-74E7-421C-BA90-E92346EC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020-4C48-48E5-93EA-0E821090C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8C76-2FB0-4A0E-914D-62C84BE0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6387B-1CC4-4715-9E71-735D2F527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F951B-AEBF-43F2-A02B-5D85FCE68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4B3F0-6035-4263-B0E2-9E103F86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1A2B-18A7-4D95-9521-C5585A8B1D0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16997-EF69-4046-99E3-1876D071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DE7AE-1FEA-4171-B112-B91B6FC9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020-4C48-48E5-93EA-0E821090C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3ED6-9E3C-477A-B2CF-0F8E490B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E5651-4361-4FCA-AF10-F6AE8A183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A30A3-9764-4264-B0F3-47B8BC237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EE218-3785-443B-A4EF-EAF5995F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1A2B-18A7-4D95-9521-C5585A8B1D0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DE00C-6018-443B-A6DD-54C47C84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C5922-3F33-4A74-AAFC-B6139E54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45020-4C48-48E5-93EA-0E821090C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4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0C38A-8497-4CEE-9D90-6001664A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27B0-BEE0-4D40-8E42-1737B8DA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528BA-78ED-4C77-B680-4072F20F3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1A2B-18A7-4D95-9521-C5585A8B1D08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9FA9F-3EAD-4962-B4DC-1235E9275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19D30-F6CF-4E28-BE92-5DAE04A02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45020-4C48-48E5-93EA-0E821090C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3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1725E-8BC0-44B1-939B-54323853B445}"/>
              </a:ext>
            </a:extLst>
          </p:cNvPr>
          <p:cNvSpPr/>
          <p:nvPr/>
        </p:nvSpPr>
        <p:spPr>
          <a:xfrm>
            <a:off x="4886178" y="3137468"/>
            <a:ext cx="2419643" cy="97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Inwood Bagels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0CE41C-D702-C648-8578-52235CDDA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17193" y="443975"/>
            <a:ext cx="513772" cy="744807"/>
            <a:chOff x="935472" y="1852219"/>
            <a:chExt cx="414549" cy="53736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347B05-2B58-174E-BE01-E2F4BEB1D671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BAE93C5-E5F1-E94D-8E8D-06A3BEA36019}"/>
                </a:ext>
              </a:extLst>
            </p:cNvPr>
            <p:cNvCxnSpPr>
              <a:stCxn id="6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1E8268-9E70-824E-B875-099E6F12E03F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1EAF816-5832-3E49-8CC8-3617CB72B833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5E5981E-FE56-284C-BDF3-EBB52837B5A4}"/>
                </a:ext>
              </a:extLst>
            </p:cNvPr>
            <p:cNvCxnSpPr>
              <a:stCxn id="6" idx="4"/>
              <a:endCxn id="6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61693E-3294-D84E-BA91-B9F7B0770C64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F5F6730-1F03-474B-B5F6-11EB88C0FF24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0CE41C-D702-C648-8578-52235CDDACCF}"/>
              </a:ext>
            </a:extLst>
          </p:cNvPr>
          <p:cNvGrpSpPr/>
          <p:nvPr/>
        </p:nvGrpSpPr>
        <p:grpSpPr>
          <a:xfrm>
            <a:off x="1298570" y="5237924"/>
            <a:ext cx="414549" cy="809940"/>
            <a:chOff x="935472" y="1852219"/>
            <a:chExt cx="414549" cy="53736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347B05-2B58-174E-BE01-E2F4BEB1D671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AE93C5-E5F1-E94D-8E8D-06A3BEA36019}"/>
                </a:ext>
              </a:extLst>
            </p:cNvPr>
            <p:cNvCxnSpPr>
              <a:stCxn id="14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1E8268-9E70-824E-B875-099E6F12E03F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EAF816-5832-3E49-8CC8-3617CB72B833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5E5981E-FE56-284C-BDF3-EBB52837B5A4}"/>
                </a:ext>
              </a:extLst>
            </p:cNvPr>
            <p:cNvCxnSpPr>
              <a:stCxn id="14" idx="4"/>
              <a:endCxn id="14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A61693E-3294-D84E-BA91-B9F7B0770C64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F5F6730-1F03-474B-B5F6-11EB88C0FF24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0CE41C-D702-C648-8578-52235CDDACCF}"/>
              </a:ext>
            </a:extLst>
          </p:cNvPr>
          <p:cNvGrpSpPr/>
          <p:nvPr/>
        </p:nvGrpSpPr>
        <p:grpSpPr>
          <a:xfrm>
            <a:off x="1317413" y="2961208"/>
            <a:ext cx="414549" cy="765288"/>
            <a:chOff x="935472" y="1852219"/>
            <a:chExt cx="414549" cy="53736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5347B05-2B58-174E-BE01-E2F4BEB1D671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AE93C5-E5F1-E94D-8E8D-06A3BEA36019}"/>
                </a:ext>
              </a:extLst>
            </p:cNvPr>
            <p:cNvCxnSpPr>
              <a:stCxn id="22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31E8268-9E70-824E-B875-099E6F12E03F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1EAF816-5832-3E49-8CC8-3617CB72B833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5981E-FE56-284C-BDF3-EBB52837B5A4}"/>
                </a:ext>
              </a:extLst>
            </p:cNvPr>
            <p:cNvCxnSpPr>
              <a:stCxn id="22" idx="4"/>
              <a:endCxn id="22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A61693E-3294-D84E-BA91-B9F7B0770C64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5F6730-1F03-474B-B5F6-11EB88C0FF24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98856B-A27D-4F06-83EE-F568FB283184}"/>
              </a:ext>
            </a:extLst>
          </p:cNvPr>
          <p:cNvSpPr/>
          <p:nvPr/>
        </p:nvSpPr>
        <p:spPr>
          <a:xfrm>
            <a:off x="5167880" y="576775"/>
            <a:ext cx="1806272" cy="809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0D7E22-2B69-498E-9FF5-38F3B48AFBC2}"/>
              </a:ext>
            </a:extLst>
          </p:cNvPr>
          <p:cNvSpPr txBox="1"/>
          <p:nvPr/>
        </p:nvSpPr>
        <p:spPr>
          <a:xfrm>
            <a:off x="188022" y="768808"/>
            <a:ext cx="108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5F828E-30C3-49FC-8387-B094B6B591BC}"/>
              </a:ext>
            </a:extLst>
          </p:cNvPr>
          <p:cNvSpPr txBox="1"/>
          <p:nvPr/>
        </p:nvSpPr>
        <p:spPr>
          <a:xfrm>
            <a:off x="314635" y="3012120"/>
            <a:ext cx="1067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Financial Manager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8C616E-6D2C-4BC6-9888-F5CB0EBA0940}"/>
              </a:ext>
            </a:extLst>
          </p:cNvPr>
          <p:cNvSpPr txBox="1"/>
          <p:nvPr/>
        </p:nvSpPr>
        <p:spPr>
          <a:xfrm>
            <a:off x="41057" y="5578079"/>
            <a:ext cx="106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Account Manager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100465-6AAE-4E20-A23C-DCFF6FE01E3B}"/>
              </a:ext>
            </a:extLst>
          </p:cNvPr>
          <p:cNvCxnSpPr/>
          <p:nvPr/>
        </p:nvCxnSpPr>
        <p:spPr>
          <a:xfrm>
            <a:off x="1871003" y="3582329"/>
            <a:ext cx="30151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A883D49-6D6A-4CCC-A28F-1BC36B424885}"/>
              </a:ext>
            </a:extLst>
          </p:cNvPr>
          <p:cNvCxnSpPr>
            <a:cxnSpLocks/>
          </p:cNvCxnSpPr>
          <p:nvPr/>
        </p:nvCxnSpPr>
        <p:spPr>
          <a:xfrm flipV="1">
            <a:off x="1871003" y="3846926"/>
            <a:ext cx="2841674" cy="2048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8BAF272-A59C-40E5-A2AE-990EC273F886}"/>
              </a:ext>
            </a:extLst>
          </p:cNvPr>
          <p:cNvSpPr/>
          <p:nvPr/>
        </p:nvSpPr>
        <p:spPr>
          <a:xfrm>
            <a:off x="9917336" y="443976"/>
            <a:ext cx="1983511" cy="1089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Media Platforms</a:t>
            </a:r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45CD081B-A9AD-4FB4-9D89-8B884BC458AC}"/>
              </a:ext>
            </a:extLst>
          </p:cNvPr>
          <p:cNvSpPr/>
          <p:nvPr/>
        </p:nvSpPr>
        <p:spPr>
          <a:xfrm>
            <a:off x="5511384" y="1927273"/>
            <a:ext cx="428334" cy="438191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57D39BD9-7B4B-47F7-92E9-24813C8AA78E}"/>
              </a:ext>
            </a:extLst>
          </p:cNvPr>
          <p:cNvSpPr/>
          <p:nvPr/>
        </p:nvSpPr>
        <p:spPr>
          <a:xfrm>
            <a:off x="5442291" y="4407262"/>
            <a:ext cx="428334" cy="438191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227949CC-6E4B-4C9F-88F7-78EA22AAD5FF}"/>
              </a:ext>
            </a:extLst>
          </p:cNvPr>
          <p:cNvSpPr/>
          <p:nvPr/>
        </p:nvSpPr>
        <p:spPr>
          <a:xfrm>
            <a:off x="8146384" y="1927274"/>
            <a:ext cx="428334" cy="39046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FE83115C-70B1-4AD7-8829-0362859B9EFF}"/>
              </a:ext>
            </a:extLst>
          </p:cNvPr>
          <p:cNvSpPr/>
          <p:nvPr/>
        </p:nvSpPr>
        <p:spPr>
          <a:xfrm rot="21396545">
            <a:off x="8163669" y="3870399"/>
            <a:ext cx="428334" cy="352761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D4A5E1-A005-47B2-961C-4FE2E0ACE12D}"/>
              </a:ext>
            </a:extLst>
          </p:cNvPr>
          <p:cNvSpPr txBox="1"/>
          <p:nvPr/>
        </p:nvSpPr>
        <p:spPr>
          <a:xfrm>
            <a:off x="1871003" y="171450"/>
            <a:ext cx="2212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Pickup the order from the store / receive order from delivery service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43AC599-9658-40FC-8F02-01AB1FA428A5}"/>
              </a:ext>
            </a:extLst>
          </p:cNvPr>
          <p:cNvSpPr txBox="1"/>
          <p:nvPr/>
        </p:nvSpPr>
        <p:spPr>
          <a:xfrm>
            <a:off x="1315149" y="3846926"/>
            <a:ext cx="251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  Manages all the financial activities involved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54B9108-4BD2-4C4E-974D-5EFF6BF059AE}"/>
              </a:ext>
            </a:extLst>
          </p:cNvPr>
          <p:cNvSpPr txBox="1"/>
          <p:nvPr/>
        </p:nvSpPr>
        <p:spPr>
          <a:xfrm rot="19381200">
            <a:off x="2119202" y="5612561"/>
            <a:ext cx="236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Manage User Accounts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-Provide Security to them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029071E-24B4-4C21-A4EB-4C6CECA6228D}"/>
              </a:ext>
            </a:extLst>
          </p:cNvPr>
          <p:cNvSpPr txBox="1"/>
          <p:nvPr/>
        </p:nvSpPr>
        <p:spPr>
          <a:xfrm rot="5400000">
            <a:off x="5468383" y="2071981"/>
            <a:ext cx="1255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Process Payments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3DA59B8-0A5E-40F3-9032-2537E116C315}"/>
              </a:ext>
            </a:extLst>
          </p:cNvPr>
          <p:cNvCxnSpPr/>
          <p:nvPr/>
        </p:nvCxnSpPr>
        <p:spPr>
          <a:xfrm>
            <a:off x="1992573" y="1154451"/>
            <a:ext cx="2893605" cy="1940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423E55C-C927-4F3B-A066-B4C99C25A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87883" y="1716700"/>
            <a:ext cx="492497" cy="722582"/>
            <a:chOff x="935472" y="1852219"/>
            <a:chExt cx="414549" cy="53736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D6164EB-D151-4E19-8996-8CBC722F8214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3D82A02-1BAF-4A22-8D56-ED1F92C4494F}"/>
                </a:ext>
              </a:extLst>
            </p:cNvPr>
            <p:cNvCxnSpPr>
              <a:stCxn id="59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2DF57E0-903F-4CDF-B1C5-670B53D96BD7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097EB0-E958-4339-B2F2-414045997F35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FDCED98-CA9E-4B8B-8388-DD695EAA8D97}"/>
                </a:ext>
              </a:extLst>
            </p:cNvPr>
            <p:cNvCxnSpPr>
              <a:stCxn id="59" idx="4"/>
              <a:endCxn id="59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4FE2A99-CAB8-4606-A164-DECEB472B813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DC39060-625F-4E17-8761-DA923C4A9EE1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E6DF22-403D-4E51-BBB2-A3D2D87A13E4}"/>
              </a:ext>
            </a:extLst>
          </p:cNvPr>
          <p:cNvSpPr txBox="1"/>
          <p:nvPr/>
        </p:nvSpPr>
        <p:spPr>
          <a:xfrm>
            <a:off x="294279" y="1727842"/>
            <a:ext cx="1115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Business Owner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0687D4-5269-41CE-A876-ECD495CB7484}"/>
              </a:ext>
            </a:extLst>
          </p:cNvPr>
          <p:cNvCxnSpPr/>
          <p:nvPr/>
        </p:nvCxnSpPr>
        <p:spPr>
          <a:xfrm>
            <a:off x="1871003" y="2082120"/>
            <a:ext cx="3015175" cy="12166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5F56CF7-529E-4E6E-9EA6-990AB462C55A}"/>
              </a:ext>
            </a:extLst>
          </p:cNvPr>
          <p:cNvSpPr txBox="1"/>
          <p:nvPr/>
        </p:nvSpPr>
        <p:spPr>
          <a:xfrm rot="1307741">
            <a:off x="1969826" y="2442705"/>
            <a:ext cx="1729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Redeem coupons given by customer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1E54950-9791-42C0-B666-499FB0B64EAA}"/>
              </a:ext>
            </a:extLst>
          </p:cNvPr>
          <p:cNvSpPr/>
          <p:nvPr/>
        </p:nvSpPr>
        <p:spPr>
          <a:xfrm>
            <a:off x="5167880" y="5129542"/>
            <a:ext cx="1806272" cy="809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 Vendors/ Supermarket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4BF72A2-CB4D-4C20-BFDB-8C935322370D}"/>
              </a:ext>
            </a:extLst>
          </p:cNvPr>
          <p:cNvSpPr/>
          <p:nvPr/>
        </p:nvSpPr>
        <p:spPr>
          <a:xfrm>
            <a:off x="9620656" y="4370147"/>
            <a:ext cx="2280191" cy="86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 delivery services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90279B-7DA4-4129-933D-BA7BD65B11EF}"/>
              </a:ext>
            </a:extLst>
          </p:cNvPr>
          <p:cNvCxnSpPr>
            <a:cxnSpLocks/>
          </p:cNvCxnSpPr>
          <p:nvPr/>
        </p:nvCxnSpPr>
        <p:spPr>
          <a:xfrm>
            <a:off x="7176080" y="3596895"/>
            <a:ext cx="3524656" cy="68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E67714C-4AE2-47FF-8B31-2D8EA508E74A}"/>
              </a:ext>
            </a:extLst>
          </p:cNvPr>
          <p:cNvSpPr txBox="1"/>
          <p:nvPr/>
        </p:nvSpPr>
        <p:spPr>
          <a:xfrm>
            <a:off x="8217741" y="4304139"/>
            <a:ext cx="1164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-Informs the order status</a:t>
            </a:r>
          </a:p>
          <a:p>
            <a:r>
              <a:rPr lang="en-US" sz="1400" dirty="0"/>
              <a:t>-Delivers the order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30377F-4AF4-49EF-8FF3-F4BE8BF7A721}"/>
              </a:ext>
            </a:extLst>
          </p:cNvPr>
          <p:cNvSpPr txBox="1"/>
          <p:nvPr/>
        </p:nvSpPr>
        <p:spPr>
          <a:xfrm rot="1544375">
            <a:off x="6013732" y="4685865"/>
            <a:ext cx="2201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Retrieve required groceries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F87835-4A4F-4130-9289-F996DD04305A}"/>
              </a:ext>
            </a:extLst>
          </p:cNvPr>
          <p:cNvSpPr txBox="1"/>
          <p:nvPr/>
        </p:nvSpPr>
        <p:spPr>
          <a:xfrm>
            <a:off x="8046720" y="1533378"/>
            <a:ext cx="178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Online Sharing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EBA0AE-AA62-4E1C-8648-6AB090FEFB53}"/>
              </a:ext>
            </a:extLst>
          </p:cNvPr>
          <p:cNvCxnSpPr>
            <a:stCxn id="4" idx="3"/>
            <a:endCxn id="78" idx="1"/>
          </p:cNvCxnSpPr>
          <p:nvPr/>
        </p:nvCxnSpPr>
        <p:spPr>
          <a:xfrm flipV="1">
            <a:off x="7305821" y="988677"/>
            <a:ext cx="2611515" cy="263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A55E1A-1592-4D1F-88D6-D8BE5F9A4A2B}"/>
              </a:ext>
            </a:extLst>
          </p:cNvPr>
          <p:cNvCxnSpPr>
            <a:stCxn id="4" idx="0"/>
            <a:endCxn id="29" idx="2"/>
          </p:cNvCxnSpPr>
          <p:nvPr/>
        </p:nvCxnSpPr>
        <p:spPr>
          <a:xfrm flipH="1" flipV="1">
            <a:off x="6071016" y="1386715"/>
            <a:ext cx="24984" cy="175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A676D7A-4F66-43CF-A750-D0E02C188B51}"/>
              </a:ext>
            </a:extLst>
          </p:cNvPr>
          <p:cNvCxnSpPr>
            <a:endCxn id="71" idx="0"/>
          </p:cNvCxnSpPr>
          <p:nvPr/>
        </p:nvCxnSpPr>
        <p:spPr>
          <a:xfrm flipH="1">
            <a:off x="6071016" y="4116835"/>
            <a:ext cx="24984" cy="101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B6719D6-B0B8-456C-AFE4-DF44F64F3A86}"/>
              </a:ext>
            </a:extLst>
          </p:cNvPr>
          <p:cNvSpPr txBox="1"/>
          <p:nvPr/>
        </p:nvSpPr>
        <p:spPr>
          <a:xfrm>
            <a:off x="4430217" y="110854"/>
            <a:ext cx="333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Inwood Bagels Context Diagram</a:t>
            </a:r>
          </a:p>
        </p:txBody>
      </p:sp>
    </p:spTree>
    <p:extLst>
      <p:ext uri="{BB962C8B-B14F-4D97-AF65-F5344CB8AC3E}">
        <p14:creationId xmlns:p14="http://schemas.microsoft.com/office/powerpoint/2010/main" val="29305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04DE-A27E-4E21-8045-8C9259C9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311" y="98106"/>
            <a:ext cx="10429858" cy="927648"/>
          </a:xfrm>
        </p:spPr>
        <p:txBody>
          <a:bodyPr>
            <a:normAutofit/>
          </a:bodyPr>
          <a:lstStyle/>
          <a:p>
            <a:r>
              <a:rPr lang="en-US" sz="1800" b="1" dirty="0"/>
              <a:t>Inwood Bagels System Interface Table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94A04B0-353B-FD46-9579-E95935CB9D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327482"/>
              </p:ext>
            </p:extLst>
          </p:nvPr>
        </p:nvGraphicFramePr>
        <p:xfrm>
          <a:off x="104042" y="1097280"/>
          <a:ext cx="11983915" cy="5529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319">
                  <a:extLst>
                    <a:ext uri="{9D8B030D-6E8A-4147-A177-3AD203B41FA5}">
                      <a16:colId xmlns:a16="http://schemas.microsoft.com/office/drawing/2014/main" val="2205544190"/>
                    </a:ext>
                  </a:extLst>
                </a:gridCol>
                <a:gridCol w="1997319">
                  <a:extLst>
                    <a:ext uri="{9D8B030D-6E8A-4147-A177-3AD203B41FA5}">
                      <a16:colId xmlns:a16="http://schemas.microsoft.com/office/drawing/2014/main" val="918044899"/>
                    </a:ext>
                  </a:extLst>
                </a:gridCol>
                <a:gridCol w="2188368">
                  <a:extLst>
                    <a:ext uri="{9D8B030D-6E8A-4147-A177-3AD203B41FA5}">
                      <a16:colId xmlns:a16="http://schemas.microsoft.com/office/drawing/2014/main" val="2985696415"/>
                    </a:ext>
                  </a:extLst>
                </a:gridCol>
                <a:gridCol w="1806271">
                  <a:extLst>
                    <a:ext uri="{9D8B030D-6E8A-4147-A177-3AD203B41FA5}">
                      <a16:colId xmlns:a16="http://schemas.microsoft.com/office/drawing/2014/main" val="1554422587"/>
                    </a:ext>
                  </a:extLst>
                </a:gridCol>
                <a:gridCol w="1997319">
                  <a:extLst>
                    <a:ext uri="{9D8B030D-6E8A-4147-A177-3AD203B41FA5}">
                      <a16:colId xmlns:a16="http://schemas.microsoft.com/office/drawing/2014/main" val="1863606854"/>
                    </a:ext>
                  </a:extLst>
                </a:gridCol>
                <a:gridCol w="1997319">
                  <a:extLst>
                    <a:ext uri="{9D8B030D-6E8A-4147-A177-3AD203B41FA5}">
                      <a16:colId xmlns:a16="http://schemas.microsoft.com/office/drawing/2014/main" val="483961984"/>
                    </a:ext>
                  </a:extLst>
                </a:gridCol>
              </a:tblGrid>
              <a:tr h="4631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411513"/>
                  </a:ext>
                </a:extLst>
              </a:tr>
              <a:tr h="67753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Inwood Bagels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purchase menu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18582"/>
                  </a:ext>
                </a:extLst>
              </a:tr>
              <a:tr h="39253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 necessary grocery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 Vendors / Grocery Stores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Inwood Bagels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(for bagels)  or 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Necessary food is either delivered to story or retrieved from grocery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016439"/>
                  </a:ext>
                </a:extLst>
              </a:tr>
              <a:tr h="39253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Inwood Bagels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Customers can share about their experience which gets us indirect  promotion via online platforms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77873"/>
                  </a:ext>
                </a:extLst>
              </a:tr>
              <a:tr h="39253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Informs the order status / Delivers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Food Delivery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Inwood Bagels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Delivery service notifies user of order status and delivers food </a:t>
                      </a:r>
                      <a:r>
                        <a:rPr lang="en-US"/>
                        <a:t>to customer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49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88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186</Words>
  <Application>Microsoft Macintosh PowerPoint</Application>
  <PresentationFormat>Widescreen</PresentationFormat>
  <Paragraphs>56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Inwood Bagels System Interface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Devarasetty, Mr. Nandu</dc:creator>
  <cp:lastModifiedBy>Gaelle Gilles</cp:lastModifiedBy>
  <cp:revision>53</cp:revision>
  <dcterms:created xsi:type="dcterms:W3CDTF">2021-10-11T10:23:58Z</dcterms:created>
  <dcterms:modified xsi:type="dcterms:W3CDTF">2021-10-16T19:39:16Z</dcterms:modified>
</cp:coreProperties>
</file>